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Lst>
  <p:notesMasterIdLst>
    <p:notesMasterId r:id="rId14"/>
  </p:notesMasterIdLst>
  <p:handoutMasterIdLst>
    <p:handoutMasterId r:id="rId15"/>
  </p:handoutMasterIdLst>
  <p:sldIdLst>
    <p:sldId id="256" r:id="rId5"/>
    <p:sldId id="266" r:id="rId6"/>
    <p:sldId id="279" r:id="rId7"/>
    <p:sldId id="280" r:id="rId8"/>
    <p:sldId id="284" r:id="rId9"/>
    <p:sldId id="281" r:id="rId10"/>
    <p:sldId id="283" r:id="rId11"/>
    <p:sldId id="285" r:id="rId12"/>
    <p:sldId id="27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09" autoAdjust="0"/>
    <p:restoredTop sz="94343" autoAdjust="0"/>
  </p:normalViewPr>
  <p:slideViewPr>
    <p:cSldViewPr snapToGrid="0" snapToObjects="1">
      <p:cViewPr varScale="1">
        <p:scale>
          <a:sx n="59" d="100"/>
          <a:sy n="59" d="100"/>
        </p:scale>
        <p:origin x="1588"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image" Target="../media/image20.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1.png"/><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F26043-D645-FF40-851C-9913DE8CD0DA}" type="doc">
      <dgm:prSet loTypeId="urn:microsoft.com/office/officeart/2008/layout/AlternatingHexagons" loCatId="" qsTypeId="urn:microsoft.com/office/officeart/2005/8/quickstyle/simple1" qsCatId="simple" csTypeId="urn:microsoft.com/office/officeart/2005/8/colors/accent1_2" csCatId="accent1" phldr="1"/>
      <dgm:spPr/>
      <dgm:t>
        <a:bodyPr/>
        <a:lstStyle/>
        <a:p>
          <a:endParaRPr lang="en-GB"/>
        </a:p>
      </dgm:t>
    </dgm:pt>
    <dgm:pt modelId="{10A0538A-9760-3440-AF26-3D80BFF6A544}" type="pres">
      <dgm:prSet presAssocID="{23F26043-D645-FF40-851C-9913DE8CD0DA}" presName="Name0" presStyleCnt="0">
        <dgm:presLayoutVars>
          <dgm:chMax/>
          <dgm:chPref/>
          <dgm:dir/>
          <dgm:animLvl val="lvl"/>
        </dgm:presLayoutVars>
      </dgm:prSet>
      <dgm:spPr/>
    </dgm:pt>
  </dgm:ptLst>
  <dgm:cxnLst>
    <dgm:cxn modelId="{66C84775-05C5-844B-BFFF-75B0F28733E8}" type="presOf" srcId="{23F26043-D645-FF40-851C-9913DE8CD0DA}" destId="{10A0538A-9760-3440-AF26-3D80BFF6A544}" srcOrd="0" destOrd="0" presId="urn:microsoft.com/office/officeart/2008/layout/AlternatingHexagon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710149-4B29-8C4A-8902-C02E0A3A570F}"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GB"/>
        </a:p>
      </dgm:t>
    </dgm:pt>
    <dgm:pt modelId="{D0A862EE-365E-D847-9212-C57C4264E9FF}">
      <dgm:prSet phldrT="[Text]"/>
      <dgm:spPr/>
      <dgm:t>
        <a:bodyPr/>
        <a:lstStyle/>
        <a:p>
          <a:r>
            <a:rPr lang="en-GB" dirty="0"/>
            <a:t>Gender and Science: scientific facts and fictions of gender</a:t>
          </a:r>
        </a:p>
      </dgm:t>
    </dgm:pt>
    <dgm:pt modelId="{04715763-D660-9C42-97EB-533F83DB6154}" type="parTrans" cxnId="{5324DCEF-0E72-2B48-8CF3-E4188AC052A7}">
      <dgm:prSet/>
      <dgm:spPr/>
      <dgm:t>
        <a:bodyPr/>
        <a:lstStyle/>
        <a:p>
          <a:endParaRPr lang="en-GB"/>
        </a:p>
      </dgm:t>
    </dgm:pt>
    <dgm:pt modelId="{96D91B67-3CC1-0D44-B95F-BA79F28A5B81}" type="sibTrans" cxnId="{5324DCEF-0E72-2B48-8CF3-E4188AC052A7}">
      <dgm:prSet/>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l="-19000" r="-19000"/>
          </a:stretch>
        </a:blipFill>
      </dgm:spPr>
      <dgm:t>
        <a:bodyPr/>
        <a:lstStyle/>
        <a:p>
          <a:endParaRPr lang="en-GB"/>
        </a:p>
      </dgm:t>
    </dgm:pt>
    <dgm:pt modelId="{5EA63CC2-46B0-FA46-BAF0-E86BE8CE40F3}">
      <dgm:prSet phldrT="[Text]"/>
      <dgm:spPr/>
      <dgm:t>
        <a:bodyPr/>
        <a:lstStyle/>
        <a:p>
          <a:r>
            <a:rPr lang="en-GB" dirty="0"/>
            <a:t>Gender and the history of science</a:t>
          </a:r>
        </a:p>
      </dgm:t>
    </dgm:pt>
    <dgm:pt modelId="{EC72ED77-862C-C144-9DD0-833474F168D2}" type="parTrans" cxnId="{50D3B068-714B-B242-ACEC-78BEF33BD193}">
      <dgm:prSet/>
      <dgm:spPr/>
      <dgm:t>
        <a:bodyPr/>
        <a:lstStyle/>
        <a:p>
          <a:endParaRPr lang="en-GB"/>
        </a:p>
      </dgm:t>
    </dgm:pt>
    <dgm:pt modelId="{688557A8-AB9A-FB43-A620-FAC58EF7EB84}" type="sibTrans" cxnId="{50D3B068-714B-B242-ACEC-78BEF33BD193}">
      <dgm:prSet/>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l="-14000" r="-14000"/>
          </a:stretch>
        </a:blipFill>
      </dgm:spPr>
      <dgm:t>
        <a:bodyPr/>
        <a:lstStyle/>
        <a:p>
          <a:endParaRPr lang="en-GB"/>
        </a:p>
      </dgm:t>
    </dgm:pt>
    <dgm:pt modelId="{23F32C1E-DF9B-CF49-9C13-55C41D12D2CA}">
      <dgm:prSet/>
      <dgm:spPr/>
      <dgm:t>
        <a:bodyPr/>
        <a:lstStyle/>
        <a:p>
          <a:pPr>
            <a:buFont typeface="+mj-lt"/>
            <a:buAutoNum type="arabicPeriod"/>
          </a:pPr>
          <a:r>
            <a:rPr lang="en-GB" dirty="0"/>
            <a:t>Physics and gender</a:t>
          </a:r>
        </a:p>
      </dgm:t>
    </dgm:pt>
    <dgm:pt modelId="{E1AD494E-5CC8-D344-9173-B8922841887C}" type="parTrans" cxnId="{A392CAC6-5042-0A46-BE1D-96B690B9B428}">
      <dgm:prSet/>
      <dgm:spPr/>
      <dgm:t>
        <a:bodyPr/>
        <a:lstStyle/>
        <a:p>
          <a:endParaRPr lang="en-GB"/>
        </a:p>
      </dgm:t>
    </dgm:pt>
    <dgm:pt modelId="{E9035AFA-8C73-FE4B-B481-B6F7E22E8957}" type="sibTrans" cxnId="{A392CAC6-5042-0A46-BE1D-96B690B9B428}">
      <dgm:prSet/>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l="-9000" r="-9000"/>
          </a:stretch>
        </a:blipFill>
      </dgm:spPr>
      <dgm:t>
        <a:bodyPr/>
        <a:lstStyle/>
        <a:p>
          <a:endParaRPr lang="en-GB"/>
        </a:p>
      </dgm:t>
    </dgm:pt>
    <dgm:pt modelId="{4F81ED0D-5245-DD43-AF33-7B6951B9D30A}">
      <dgm:prSet phldrT="[Text]"/>
      <dgm:spPr/>
      <dgm:t>
        <a:bodyPr/>
        <a:lstStyle/>
        <a:p>
          <a:pPr>
            <a:buFont typeface="+mj-lt"/>
            <a:buAutoNum type="arabicPeriod"/>
          </a:pPr>
          <a:r>
            <a:rPr lang="en-GB" dirty="0"/>
            <a:t>Gender and academic research: a linguistic perspective</a:t>
          </a:r>
        </a:p>
      </dgm:t>
    </dgm:pt>
    <dgm:pt modelId="{00C96DF1-8C25-DB4E-BCE4-D6C8242E277E}" type="parTrans" cxnId="{1BECBB63-A985-1940-A437-413CD2497509}">
      <dgm:prSet/>
      <dgm:spPr/>
      <dgm:t>
        <a:bodyPr/>
        <a:lstStyle/>
        <a:p>
          <a:endParaRPr lang="en-GB"/>
        </a:p>
      </dgm:t>
    </dgm:pt>
    <dgm:pt modelId="{ABDB1382-6FD6-E34D-B07A-0134ED83449F}" type="sibTrans" cxnId="{1BECBB63-A985-1940-A437-413CD2497509}">
      <dgm:prSet/>
      <dgm:spPr>
        <a:blipFill>
          <a:blip xmlns:r="http://schemas.openxmlformats.org/officeDocument/2006/relationships" r:embed="rId4" cstate="email">
            <a:extLst>
              <a:ext uri="{28A0092B-C50C-407E-A947-70E740481C1C}">
                <a14:useLocalDpi xmlns:a14="http://schemas.microsoft.com/office/drawing/2010/main" val="0"/>
              </a:ext>
            </a:extLst>
          </a:blip>
          <a:srcRect/>
          <a:stretch>
            <a:fillRect t="-36000" b="-36000"/>
          </a:stretch>
        </a:blipFill>
      </dgm:spPr>
      <dgm:t>
        <a:bodyPr/>
        <a:lstStyle/>
        <a:p>
          <a:endParaRPr lang="en-GB"/>
        </a:p>
      </dgm:t>
    </dgm:pt>
    <dgm:pt modelId="{7923B759-90B8-B54C-829D-EE22BDA055D1}">
      <dgm:prSet phldrT="[Text]"/>
      <dgm:spPr/>
      <dgm:t>
        <a:bodyPr/>
        <a:lstStyle/>
        <a:p>
          <a:pPr>
            <a:buFont typeface="+mj-lt"/>
            <a:buAutoNum type="arabicPeriod"/>
          </a:pPr>
          <a:r>
            <a:rPr lang="en-GB" dirty="0"/>
            <a:t>Neuroscience and Gender: Seven things to know about sex, gender, brains and behaviour</a:t>
          </a:r>
        </a:p>
      </dgm:t>
    </dgm:pt>
    <dgm:pt modelId="{C0596060-5E1D-2043-ABB2-1D6C1342829F}" type="parTrans" cxnId="{079084FF-0B0D-B448-83F6-F6F401BCD3BB}">
      <dgm:prSet/>
      <dgm:spPr/>
      <dgm:t>
        <a:bodyPr/>
        <a:lstStyle/>
        <a:p>
          <a:endParaRPr lang="en-GB"/>
        </a:p>
      </dgm:t>
    </dgm:pt>
    <dgm:pt modelId="{116E44B5-46F3-9348-B82C-0AC0F6774B16}" type="sibTrans" cxnId="{079084FF-0B0D-B448-83F6-F6F401BCD3BB}">
      <dgm:prSet/>
      <dgm:spPr>
        <a:blipFill>
          <a:blip xmlns:r="http://schemas.openxmlformats.org/officeDocument/2006/relationships" r:embed="rId5" cstate="email">
            <a:extLst>
              <a:ext uri="{28A0092B-C50C-407E-A947-70E740481C1C}">
                <a14:useLocalDpi xmlns:a14="http://schemas.microsoft.com/office/drawing/2010/main" val="0"/>
              </a:ext>
            </a:extLst>
          </a:blip>
          <a:srcRect/>
          <a:stretch>
            <a:fillRect l="-19000" r="-19000"/>
          </a:stretch>
        </a:blipFill>
      </dgm:spPr>
      <dgm:t>
        <a:bodyPr/>
        <a:lstStyle/>
        <a:p>
          <a:endParaRPr lang="en-GB"/>
        </a:p>
      </dgm:t>
    </dgm:pt>
    <dgm:pt modelId="{06F236D8-276E-4943-B3F2-28225BBD65A6}">
      <dgm:prSet/>
      <dgm:spPr/>
      <dgm:t>
        <a:bodyPr/>
        <a:lstStyle/>
        <a:p>
          <a:pPr>
            <a:buFont typeface="+mj-lt"/>
            <a:buAutoNum type="arabicPeriod"/>
          </a:pPr>
          <a:r>
            <a:rPr lang="en-GB" dirty="0"/>
            <a:t>Biomedical sciences and gender</a:t>
          </a:r>
        </a:p>
      </dgm:t>
    </dgm:pt>
    <dgm:pt modelId="{A4DA9CBB-A3FA-DB42-8D29-F293BB1BF634}" type="parTrans" cxnId="{C9CC63D0-B90F-3742-B1B6-57001FB0703E}">
      <dgm:prSet/>
      <dgm:spPr/>
      <dgm:t>
        <a:bodyPr/>
        <a:lstStyle/>
        <a:p>
          <a:endParaRPr lang="en-GB"/>
        </a:p>
      </dgm:t>
    </dgm:pt>
    <dgm:pt modelId="{2709B1AF-FF71-9B44-BA48-D7C8C147B6F9}" type="sibTrans" cxnId="{C9CC63D0-B90F-3742-B1B6-57001FB0703E}">
      <dgm:prSet/>
      <dgm:spPr>
        <a:blipFill>
          <a:blip xmlns:r="http://schemas.openxmlformats.org/officeDocument/2006/relationships" r:embed="rId6" cstate="email">
            <a:extLst>
              <a:ext uri="{28A0092B-C50C-407E-A947-70E740481C1C}">
                <a14:useLocalDpi xmlns:a14="http://schemas.microsoft.com/office/drawing/2010/main" val="0"/>
              </a:ext>
            </a:extLst>
          </a:blip>
          <a:srcRect/>
          <a:stretch>
            <a:fillRect t="-38000" b="-38000"/>
          </a:stretch>
        </a:blipFill>
      </dgm:spPr>
      <dgm:t>
        <a:bodyPr/>
        <a:lstStyle/>
        <a:p>
          <a:endParaRPr lang="en-GB"/>
        </a:p>
      </dgm:t>
    </dgm:pt>
    <dgm:pt modelId="{5E9C4BAA-D2C6-EA4C-A481-753EDE82373B}">
      <dgm:prSet/>
      <dgm:spPr/>
      <dgm:t>
        <a:bodyPr/>
        <a:lstStyle/>
        <a:p>
          <a:pPr>
            <a:buFont typeface="+mj-lt"/>
            <a:buAutoNum type="arabicPeriod"/>
          </a:pPr>
          <a:r>
            <a:rPr lang="en-GB" dirty="0"/>
            <a:t>Economics and gender: Publishing while female, are women held to higher standards: evidence from peer review </a:t>
          </a:r>
        </a:p>
      </dgm:t>
    </dgm:pt>
    <dgm:pt modelId="{DCC0863D-F987-074A-B38D-10E98EDB5029}" type="parTrans" cxnId="{4050D96A-1AEC-3D47-9C06-CEC68E69DE08}">
      <dgm:prSet/>
      <dgm:spPr/>
      <dgm:t>
        <a:bodyPr/>
        <a:lstStyle/>
        <a:p>
          <a:endParaRPr lang="en-GB"/>
        </a:p>
      </dgm:t>
    </dgm:pt>
    <dgm:pt modelId="{9FB7E556-00F0-AB4B-BCEC-66479BD45439}" type="sibTrans" cxnId="{4050D96A-1AEC-3D47-9C06-CEC68E69DE08}">
      <dgm:prSet/>
      <dgm:spPr>
        <a:blipFill>
          <a:blip xmlns:r="http://schemas.openxmlformats.org/officeDocument/2006/relationships" r:embed="rId7" cstate="email">
            <a:extLst>
              <a:ext uri="{28A0092B-C50C-407E-A947-70E740481C1C}">
                <a14:useLocalDpi xmlns:a14="http://schemas.microsoft.com/office/drawing/2010/main" val="0"/>
              </a:ext>
            </a:extLst>
          </a:blip>
          <a:srcRect/>
          <a:stretch>
            <a:fillRect l="-8000" r="-8000"/>
          </a:stretch>
        </a:blipFill>
      </dgm:spPr>
      <dgm:t>
        <a:bodyPr/>
        <a:lstStyle/>
        <a:p>
          <a:endParaRPr lang="en-GB"/>
        </a:p>
      </dgm:t>
    </dgm:pt>
    <dgm:pt modelId="{5D49DEA1-B85C-5744-9870-E1F3C918012E}">
      <dgm:prSet/>
      <dgm:spPr/>
      <dgm:t>
        <a:bodyPr/>
        <a:lstStyle/>
        <a:p>
          <a:pPr>
            <a:buFont typeface="+mj-lt"/>
            <a:buAutoNum type="arabicPeriod"/>
          </a:pPr>
          <a:r>
            <a:rPr lang="en-GB"/>
            <a:t>Statistics and gender: focus on indicators and gender equality</a:t>
          </a:r>
        </a:p>
      </dgm:t>
    </dgm:pt>
    <dgm:pt modelId="{1AE91FC8-B6ED-0442-9610-FBE4176F40BC}" type="parTrans" cxnId="{9A8802A1-CBAE-1949-AE6F-07B84C394B18}">
      <dgm:prSet/>
      <dgm:spPr/>
      <dgm:t>
        <a:bodyPr/>
        <a:lstStyle/>
        <a:p>
          <a:endParaRPr lang="en-GB"/>
        </a:p>
      </dgm:t>
    </dgm:pt>
    <dgm:pt modelId="{5F9B074D-C87F-5944-95F9-5A5E9D6DE6FE}" type="sibTrans" cxnId="{9A8802A1-CBAE-1949-AE6F-07B84C394B18}">
      <dgm:prSet/>
      <dgm:spPr>
        <a:blipFill>
          <a:blip xmlns:r="http://schemas.openxmlformats.org/officeDocument/2006/relationships" r:embed="rId8" cstate="email">
            <a:extLst>
              <a:ext uri="{28A0092B-C50C-407E-A947-70E740481C1C}">
                <a14:useLocalDpi xmlns:a14="http://schemas.microsoft.com/office/drawing/2010/main" val="0"/>
              </a:ext>
            </a:extLst>
          </a:blip>
          <a:srcRect/>
          <a:stretch>
            <a:fillRect l="-19000" r="-19000"/>
          </a:stretch>
        </a:blipFill>
      </dgm:spPr>
      <dgm:t>
        <a:bodyPr/>
        <a:lstStyle/>
        <a:p>
          <a:endParaRPr lang="en-GB"/>
        </a:p>
      </dgm:t>
    </dgm:pt>
    <dgm:pt modelId="{B0E43B67-238A-F544-8167-8A929C26D627}">
      <dgm:prSet/>
      <dgm:spPr/>
      <dgm:t>
        <a:bodyPr/>
        <a:lstStyle/>
        <a:p>
          <a:r>
            <a:rPr lang="en-GB" dirty="0"/>
            <a:t>Gender inclusive teaching</a:t>
          </a:r>
        </a:p>
      </dgm:t>
    </dgm:pt>
    <dgm:pt modelId="{E35D93CF-5402-084D-AB28-731DD8EFAF23}" type="parTrans" cxnId="{AB2D1B36-E347-FF46-9EEB-0CE23E0EE7B6}">
      <dgm:prSet/>
      <dgm:spPr/>
      <dgm:t>
        <a:bodyPr/>
        <a:lstStyle/>
        <a:p>
          <a:endParaRPr lang="en-GB"/>
        </a:p>
      </dgm:t>
    </dgm:pt>
    <dgm:pt modelId="{BCF4CF7D-3112-9B42-A961-BD5D35BAAEDD}" type="sibTrans" cxnId="{AB2D1B36-E347-FF46-9EEB-0CE23E0EE7B6}">
      <dgm:prSet/>
      <dgm:spPr>
        <a:blipFill>
          <a:blip xmlns:r="http://schemas.openxmlformats.org/officeDocument/2006/relationships" r:embed="rId9" cstate="email">
            <a:extLst>
              <a:ext uri="{28A0092B-C50C-407E-A947-70E740481C1C}">
                <a14:useLocalDpi xmlns:a14="http://schemas.microsoft.com/office/drawing/2010/main" val="0"/>
              </a:ext>
            </a:extLst>
          </a:blip>
          <a:srcRect/>
          <a:stretch>
            <a:fillRect l="-17000" r="-17000"/>
          </a:stretch>
        </a:blipFill>
      </dgm:spPr>
      <dgm:t>
        <a:bodyPr/>
        <a:lstStyle/>
        <a:p>
          <a:endParaRPr lang="en-GB"/>
        </a:p>
      </dgm:t>
    </dgm:pt>
    <dgm:pt modelId="{AFAC3668-3ADF-5F4D-B856-6E14A88152D1}" type="pres">
      <dgm:prSet presAssocID="{A6710149-4B29-8C4A-8902-C02E0A3A570F}" presName="Name0" presStyleCnt="0">
        <dgm:presLayoutVars>
          <dgm:chMax val="21"/>
          <dgm:chPref val="21"/>
        </dgm:presLayoutVars>
      </dgm:prSet>
      <dgm:spPr/>
    </dgm:pt>
    <dgm:pt modelId="{A5216888-AF75-8E4B-AB04-B51C7621F303}" type="pres">
      <dgm:prSet presAssocID="{5EA63CC2-46B0-FA46-BAF0-E86BE8CE40F3}" presName="text1" presStyleCnt="0"/>
      <dgm:spPr/>
    </dgm:pt>
    <dgm:pt modelId="{96F8FE4A-4F53-B540-8A39-6E24D3C814D7}" type="pres">
      <dgm:prSet presAssocID="{5EA63CC2-46B0-FA46-BAF0-E86BE8CE40F3}" presName="textRepeatNode" presStyleLbl="alignNode1" presStyleIdx="0" presStyleCnt="9">
        <dgm:presLayoutVars>
          <dgm:chMax val="0"/>
          <dgm:chPref val="0"/>
          <dgm:bulletEnabled val="1"/>
        </dgm:presLayoutVars>
      </dgm:prSet>
      <dgm:spPr/>
    </dgm:pt>
    <dgm:pt modelId="{14B83248-554C-CE4E-9CBF-EF3E3A7D6423}" type="pres">
      <dgm:prSet presAssocID="{5EA63CC2-46B0-FA46-BAF0-E86BE8CE40F3}" presName="textaccent1" presStyleCnt="0"/>
      <dgm:spPr/>
    </dgm:pt>
    <dgm:pt modelId="{721DCDAB-A816-A343-9042-BF8D642A6B6E}" type="pres">
      <dgm:prSet presAssocID="{5EA63CC2-46B0-FA46-BAF0-E86BE8CE40F3}" presName="accentRepeatNode" presStyleLbl="solidAlignAcc1" presStyleIdx="0" presStyleCnt="18"/>
      <dgm:spPr/>
    </dgm:pt>
    <dgm:pt modelId="{094019DB-29AA-D44A-B7A0-B5025159A04A}" type="pres">
      <dgm:prSet presAssocID="{688557A8-AB9A-FB43-A620-FAC58EF7EB84}" presName="image1" presStyleCnt="0"/>
      <dgm:spPr/>
    </dgm:pt>
    <dgm:pt modelId="{C5D0AF6E-B62F-A34F-AC2D-B14D9913C075}" type="pres">
      <dgm:prSet presAssocID="{688557A8-AB9A-FB43-A620-FAC58EF7EB84}" presName="imageRepeatNode" presStyleLbl="alignAcc1" presStyleIdx="0" presStyleCnt="9"/>
      <dgm:spPr/>
    </dgm:pt>
    <dgm:pt modelId="{BE038CE8-BF93-BD43-B847-D35B7336005B}" type="pres">
      <dgm:prSet presAssocID="{688557A8-AB9A-FB43-A620-FAC58EF7EB84}" presName="imageaccent1" presStyleCnt="0"/>
      <dgm:spPr/>
    </dgm:pt>
    <dgm:pt modelId="{810469B2-6F24-B14E-8260-ECE6E8D2DFAE}" type="pres">
      <dgm:prSet presAssocID="{688557A8-AB9A-FB43-A620-FAC58EF7EB84}" presName="accentRepeatNode" presStyleLbl="solidAlignAcc1" presStyleIdx="1" presStyleCnt="18"/>
      <dgm:spPr/>
    </dgm:pt>
    <dgm:pt modelId="{DA6533FC-9644-DB4F-BAC9-90CBDE356A08}" type="pres">
      <dgm:prSet presAssocID="{06F236D8-276E-4943-B3F2-28225BBD65A6}" presName="text2" presStyleCnt="0"/>
      <dgm:spPr/>
    </dgm:pt>
    <dgm:pt modelId="{B3912DA2-7613-3946-BAD3-121662BAA298}" type="pres">
      <dgm:prSet presAssocID="{06F236D8-276E-4943-B3F2-28225BBD65A6}" presName="textRepeatNode" presStyleLbl="alignNode1" presStyleIdx="1" presStyleCnt="9">
        <dgm:presLayoutVars>
          <dgm:chMax val="0"/>
          <dgm:chPref val="0"/>
          <dgm:bulletEnabled val="1"/>
        </dgm:presLayoutVars>
      </dgm:prSet>
      <dgm:spPr/>
    </dgm:pt>
    <dgm:pt modelId="{1AC5B259-E2EC-3D49-A38A-8B1697370430}" type="pres">
      <dgm:prSet presAssocID="{06F236D8-276E-4943-B3F2-28225BBD65A6}" presName="textaccent2" presStyleCnt="0"/>
      <dgm:spPr/>
    </dgm:pt>
    <dgm:pt modelId="{0CD4AAAB-144E-EC46-B34F-4C17050C51A1}" type="pres">
      <dgm:prSet presAssocID="{06F236D8-276E-4943-B3F2-28225BBD65A6}" presName="accentRepeatNode" presStyleLbl="solidAlignAcc1" presStyleIdx="2" presStyleCnt="18"/>
      <dgm:spPr/>
    </dgm:pt>
    <dgm:pt modelId="{0FC31AE4-FC9A-2F4F-B581-D293B8B51053}" type="pres">
      <dgm:prSet presAssocID="{2709B1AF-FF71-9B44-BA48-D7C8C147B6F9}" presName="image2" presStyleCnt="0"/>
      <dgm:spPr/>
    </dgm:pt>
    <dgm:pt modelId="{E6B18890-4618-8945-8A9C-06F290DA293C}" type="pres">
      <dgm:prSet presAssocID="{2709B1AF-FF71-9B44-BA48-D7C8C147B6F9}" presName="imageRepeatNode" presStyleLbl="alignAcc1" presStyleIdx="1" presStyleCnt="9"/>
      <dgm:spPr/>
    </dgm:pt>
    <dgm:pt modelId="{804EE030-D9A9-FF4A-A303-1266FEC0B53D}" type="pres">
      <dgm:prSet presAssocID="{2709B1AF-FF71-9B44-BA48-D7C8C147B6F9}" presName="imageaccent2" presStyleCnt="0"/>
      <dgm:spPr/>
    </dgm:pt>
    <dgm:pt modelId="{F16A4E32-1C7D-B24D-80D6-801E6085D6E6}" type="pres">
      <dgm:prSet presAssocID="{2709B1AF-FF71-9B44-BA48-D7C8C147B6F9}" presName="accentRepeatNode" presStyleLbl="solidAlignAcc1" presStyleIdx="3" presStyleCnt="18"/>
      <dgm:spPr/>
    </dgm:pt>
    <dgm:pt modelId="{4A5A8648-0ABF-3A4D-A134-C5ED3A12BB94}" type="pres">
      <dgm:prSet presAssocID="{D0A862EE-365E-D847-9212-C57C4264E9FF}" presName="text3" presStyleCnt="0"/>
      <dgm:spPr/>
    </dgm:pt>
    <dgm:pt modelId="{6C66F306-68A4-DE4E-83A4-BECBE3425C9C}" type="pres">
      <dgm:prSet presAssocID="{D0A862EE-365E-D847-9212-C57C4264E9FF}" presName="textRepeatNode" presStyleLbl="alignNode1" presStyleIdx="2" presStyleCnt="9">
        <dgm:presLayoutVars>
          <dgm:chMax val="0"/>
          <dgm:chPref val="0"/>
          <dgm:bulletEnabled val="1"/>
        </dgm:presLayoutVars>
      </dgm:prSet>
      <dgm:spPr/>
    </dgm:pt>
    <dgm:pt modelId="{E8DF8D43-A4B7-9D45-AD87-4A3169F65D0D}" type="pres">
      <dgm:prSet presAssocID="{D0A862EE-365E-D847-9212-C57C4264E9FF}" presName="textaccent3" presStyleCnt="0"/>
      <dgm:spPr/>
    </dgm:pt>
    <dgm:pt modelId="{7E3972C7-EF19-E447-81B9-CA2E81936659}" type="pres">
      <dgm:prSet presAssocID="{D0A862EE-365E-D847-9212-C57C4264E9FF}" presName="accentRepeatNode" presStyleLbl="solidAlignAcc1" presStyleIdx="4" presStyleCnt="18"/>
      <dgm:spPr/>
    </dgm:pt>
    <dgm:pt modelId="{FD4F0554-6375-9842-8AF4-294D92D9F0BB}" type="pres">
      <dgm:prSet presAssocID="{96D91B67-3CC1-0D44-B95F-BA79F28A5B81}" presName="image3" presStyleCnt="0"/>
      <dgm:spPr/>
    </dgm:pt>
    <dgm:pt modelId="{C53D5E66-FA17-EC46-9BCB-C3EAD1188564}" type="pres">
      <dgm:prSet presAssocID="{96D91B67-3CC1-0D44-B95F-BA79F28A5B81}" presName="imageRepeatNode" presStyleLbl="alignAcc1" presStyleIdx="2" presStyleCnt="9"/>
      <dgm:spPr/>
    </dgm:pt>
    <dgm:pt modelId="{28B5A54E-6A8E-8B46-BC41-8AD9E4C33C5F}" type="pres">
      <dgm:prSet presAssocID="{96D91B67-3CC1-0D44-B95F-BA79F28A5B81}" presName="imageaccent3" presStyleCnt="0"/>
      <dgm:spPr/>
    </dgm:pt>
    <dgm:pt modelId="{ECC2E1CF-8C08-504A-A13E-0F194F118A57}" type="pres">
      <dgm:prSet presAssocID="{96D91B67-3CC1-0D44-B95F-BA79F28A5B81}" presName="accentRepeatNode" presStyleLbl="solidAlignAcc1" presStyleIdx="5" presStyleCnt="18"/>
      <dgm:spPr/>
    </dgm:pt>
    <dgm:pt modelId="{A5FCBAE7-6AC0-3F4D-8571-30EDE19B4D1F}" type="pres">
      <dgm:prSet presAssocID="{23F32C1E-DF9B-CF49-9C13-55C41D12D2CA}" presName="text4" presStyleCnt="0"/>
      <dgm:spPr/>
    </dgm:pt>
    <dgm:pt modelId="{5DFB4CE9-7BA5-FF41-B6FF-7917559E6567}" type="pres">
      <dgm:prSet presAssocID="{23F32C1E-DF9B-CF49-9C13-55C41D12D2CA}" presName="textRepeatNode" presStyleLbl="alignNode1" presStyleIdx="3" presStyleCnt="9">
        <dgm:presLayoutVars>
          <dgm:chMax val="0"/>
          <dgm:chPref val="0"/>
          <dgm:bulletEnabled val="1"/>
        </dgm:presLayoutVars>
      </dgm:prSet>
      <dgm:spPr/>
    </dgm:pt>
    <dgm:pt modelId="{A53B9BB3-B5BE-B64A-B6F0-FDBC07DEEAA6}" type="pres">
      <dgm:prSet presAssocID="{23F32C1E-DF9B-CF49-9C13-55C41D12D2CA}" presName="textaccent4" presStyleCnt="0"/>
      <dgm:spPr/>
    </dgm:pt>
    <dgm:pt modelId="{9B7EF9C7-30D3-FE40-97B6-DE08EBCD13FD}" type="pres">
      <dgm:prSet presAssocID="{23F32C1E-DF9B-CF49-9C13-55C41D12D2CA}" presName="accentRepeatNode" presStyleLbl="solidAlignAcc1" presStyleIdx="6" presStyleCnt="18"/>
      <dgm:spPr/>
    </dgm:pt>
    <dgm:pt modelId="{D1C9D8D6-505A-3242-9728-5468160939A7}" type="pres">
      <dgm:prSet presAssocID="{E9035AFA-8C73-FE4B-B481-B6F7E22E8957}" presName="image4" presStyleCnt="0"/>
      <dgm:spPr/>
    </dgm:pt>
    <dgm:pt modelId="{35D3E1BF-A50D-5F46-AC54-DDBA9F1E109F}" type="pres">
      <dgm:prSet presAssocID="{E9035AFA-8C73-FE4B-B481-B6F7E22E8957}" presName="imageRepeatNode" presStyleLbl="alignAcc1" presStyleIdx="3" presStyleCnt="9"/>
      <dgm:spPr/>
    </dgm:pt>
    <dgm:pt modelId="{BFC34B92-FE5F-8649-B2CF-E7B8B77D8C52}" type="pres">
      <dgm:prSet presAssocID="{E9035AFA-8C73-FE4B-B481-B6F7E22E8957}" presName="imageaccent4" presStyleCnt="0"/>
      <dgm:spPr/>
    </dgm:pt>
    <dgm:pt modelId="{BCF743A8-F0CD-2145-B0D4-FB6152725A56}" type="pres">
      <dgm:prSet presAssocID="{E9035AFA-8C73-FE4B-B481-B6F7E22E8957}" presName="accentRepeatNode" presStyleLbl="solidAlignAcc1" presStyleIdx="7" presStyleCnt="18"/>
      <dgm:spPr/>
    </dgm:pt>
    <dgm:pt modelId="{2C44EE1E-FA9E-5846-B4C7-657CA0E9AD43}" type="pres">
      <dgm:prSet presAssocID="{4F81ED0D-5245-DD43-AF33-7B6951B9D30A}" presName="text5" presStyleCnt="0"/>
      <dgm:spPr/>
    </dgm:pt>
    <dgm:pt modelId="{35415A12-C728-4147-BAD1-F7A8235C6826}" type="pres">
      <dgm:prSet presAssocID="{4F81ED0D-5245-DD43-AF33-7B6951B9D30A}" presName="textRepeatNode" presStyleLbl="alignNode1" presStyleIdx="4" presStyleCnt="9">
        <dgm:presLayoutVars>
          <dgm:chMax val="0"/>
          <dgm:chPref val="0"/>
          <dgm:bulletEnabled val="1"/>
        </dgm:presLayoutVars>
      </dgm:prSet>
      <dgm:spPr/>
    </dgm:pt>
    <dgm:pt modelId="{45088F58-36A8-0C47-966E-D33F9E10AB29}" type="pres">
      <dgm:prSet presAssocID="{4F81ED0D-5245-DD43-AF33-7B6951B9D30A}" presName="textaccent5" presStyleCnt="0"/>
      <dgm:spPr/>
    </dgm:pt>
    <dgm:pt modelId="{5239022D-4B18-8F44-9F5A-00B668DAE6DC}" type="pres">
      <dgm:prSet presAssocID="{4F81ED0D-5245-DD43-AF33-7B6951B9D30A}" presName="accentRepeatNode" presStyleLbl="solidAlignAcc1" presStyleIdx="8" presStyleCnt="18"/>
      <dgm:spPr/>
    </dgm:pt>
    <dgm:pt modelId="{807DDD7D-990C-9347-8AFE-98B769118F34}" type="pres">
      <dgm:prSet presAssocID="{ABDB1382-6FD6-E34D-B07A-0134ED83449F}" presName="image5" presStyleCnt="0"/>
      <dgm:spPr/>
    </dgm:pt>
    <dgm:pt modelId="{9C5023AA-C395-2845-8E89-A296CA5C56C3}" type="pres">
      <dgm:prSet presAssocID="{ABDB1382-6FD6-E34D-B07A-0134ED83449F}" presName="imageRepeatNode" presStyleLbl="alignAcc1" presStyleIdx="4" presStyleCnt="9"/>
      <dgm:spPr/>
    </dgm:pt>
    <dgm:pt modelId="{68C7B255-0088-B74F-9630-F0F1E6DF8153}" type="pres">
      <dgm:prSet presAssocID="{ABDB1382-6FD6-E34D-B07A-0134ED83449F}" presName="imageaccent5" presStyleCnt="0"/>
      <dgm:spPr/>
    </dgm:pt>
    <dgm:pt modelId="{C495F890-98D9-D440-90DF-8C6D2595880B}" type="pres">
      <dgm:prSet presAssocID="{ABDB1382-6FD6-E34D-B07A-0134ED83449F}" presName="accentRepeatNode" presStyleLbl="solidAlignAcc1" presStyleIdx="9" presStyleCnt="18"/>
      <dgm:spPr/>
    </dgm:pt>
    <dgm:pt modelId="{211EFAEB-8785-5E4A-97B1-974E119E810A}" type="pres">
      <dgm:prSet presAssocID="{7923B759-90B8-B54C-829D-EE22BDA055D1}" presName="text6" presStyleCnt="0"/>
      <dgm:spPr/>
    </dgm:pt>
    <dgm:pt modelId="{3D029D8D-6C64-D649-8847-133A5519ED40}" type="pres">
      <dgm:prSet presAssocID="{7923B759-90B8-B54C-829D-EE22BDA055D1}" presName="textRepeatNode" presStyleLbl="alignNode1" presStyleIdx="5" presStyleCnt="9">
        <dgm:presLayoutVars>
          <dgm:chMax val="0"/>
          <dgm:chPref val="0"/>
          <dgm:bulletEnabled val="1"/>
        </dgm:presLayoutVars>
      </dgm:prSet>
      <dgm:spPr/>
    </dgm:pt>
    <dgm:pt modelId="{C343A406-08ED-2A41-AAD8-942ACE6258D5}" type="pres">
      <dgm:prSet presAssocID="{7923B759-90B8-B54C-829D-EE22BDA055D1}" presName="textaccent6" presStyleCnt="0"/>
      <dgm:spPr/>
    </dgm:pt>
    <dgm:pt modelId="{CF88A09E-12CE-8046-92F7-FFB76089B255}" type="pres">
      <dgm:prSet presAssocID="{7923B759-90B8-B54C-829D-EE22BDA055D1}" presName="accentRepeatNode" presStyleLbl="solidAlignAcc1" presStyleIdx="10" presStyleCnt="18"/>
      <dgm:spPr/>
    </dgm:pt>
    <dgm:pt modelId="{A558A8DB-064F-6346-AFD9-F43E7D7F7037}" type="pres">
      <dgm:prSet presAssocID="{116E44B5-46F3-9348-B82C-0AC0F6774B16}" presName="image6" presStyleCnt="0"/>
      <dgm:spPr/>
    </dgm:pt>
    <dgm:pt modelId="{807014D7-1396-0A44-8E23-F002BF2D08CD}" type="pres">
      <dgm:prSet presAssocID="{116E44B5-46F3-9348-B82C-0AC0F6774B16}" presName="imageRepeatNode" presStyleLbl="alignAcc1" presStyleIdx="5" presStyleCnt="9"/>
      <dgm:spPr/>
    </dgm:pt>
    <dgm:pt modelId="{38A4151B-FD0D-7B44-A804-0C52F01B0700}" type="pres">
      <dgm:prSet presAssocID="{116E44B5-46F3-9348-B82C-0AC0F6774B16}" presName="imageaccent6" presStyleCnt="0"/>
      <dgm:spPr/>
    </dgm:pt>
    <dgm:pt modelId="{5B7AEF39-6A6F-F748-BDB0-74C44965AE2C}" type="pres">
      <dgm:prSet presAssocID="{116E44B5-46F3-9348-B82C-0AC0F6774B16}" presName="accentRepeatNode" presStyleLbl="solidAlignAcc1" presStyleIdx="11" presStyleCnt="18"/>
      <dgm:spPr/>
    </dgm:pt>
    <dgm:pt modelId="{3AEC7877-DD4A-794F-8AFE-EF8EFE83730A}" type="pres">
      <dgm:prSet presAssocID="{5E9C4BAA-D2C6-EA4C-A481-753EDE82373B}" presName="text7" presStyleCnt="0"/>
      <dgm:spPr/>
    </dgm:pt>
    <dgm:pt modelId="{F30A2801-D639-C34F-841D-9ACED068CBE6}" type="pres">
      <dgm:prSet presAssocID="{5E9C4BAA-D2C6-EA4C-A481-753EDE82373B}" presName="textRepeatNode" presStyleLbl="alignNode1" presStyleIdx="6" presStyleCnt="9">
        <dgm:presLayoutVars>
          <dgm:chMax val="0"/>
          <dgm:chPref val="0"/>
          <dgm:bulletEnabled val="1"/>
        </dgm:presLayoutVars>
      </dgm:prSet>
      <dgm:spPr/>
    </dgm:pt>
    <dgm:pt modelId="{48129A1E-AF97-5042-A249-6A9899332ACD}" type="pres">
      <dgm:prSet presAssocID="{5E9C4BAA-D2C6-EA4C-A481-753EDE82373B}" presName="textaccent7" presStyleCnt="0"/>
      <dgm:spPr/>
    </dgm:pt>
    <dgm:pt modelId="{BB7589E0-0568-0B4E-B007-E09E425641EC}" type="pres">
      <dgm:prSet presAssocID="{5E9C4BAA-D2C6-EA4C-A481-753EDE82373B}" presName="accentRepeatNode" presStyleLbl="solidAlignAcc1" presStyleIdx="12" presStyleCnt="18"/>
      <dgm:spPr/>
    </dgm:pt>
    <dgm:pt modelId="{5BEFCDD6-0518-5F48-BF31-CC75815B6C31}" type="pres">
      <dgm:prSet presAssocID="{9FB7E556-00F0-AB4B-BCEC-66479BD45439}" presName="image7" presStyleCnt="0"/>
      <dgm:spPr/>
    </dgm:pt>
    <dgm:pt modelId="{D84F910F-AFFC-C74B-AC04-0880661D6129}" type="pres">
      <dgm:prSet presAssocID="{9FB7E556-00F0-AB4B-BCEC-66479BD45439}" presName="imageRepeatNode" presStyleLbl="alignAcc1" presStyleIdx="6" presStyleCnt="9"/>
      <dgm:spPr/>
    </dgm:pt>
    <dgm:pt modelId="{AEDE08C1-22ED-764F-B611-7EB7295151A8}" type="pres">
      <dgm:prSet presAssocID="{9FB7E556-00F0-AB4B-BCEC-66479BD45439}" presName="imageaccent7" presStyleCnt="0"/>
      <dgm:spPr/>
    </dgm:pt>
    <dgm:pt modelId="{460B4B41-E73E-C44B-AC86-7E30AE7B578E}" type="pres">
      <dgm:prSet presAssocID="{9FB7E556-00F0-AB4B-BCEC-66479BD45439}" presName="accentRepeatNode" presStyleLbl="solidAlignAcc1" presStyleIdx="13" presStyleCnt="18"/>
      <dgm:spPr/>
    </dgm:pt>
    <dgm:pt modelId="{74E11A87-54BD-1B48-92A7-3F423EB9123C}" type="pres">
      <dgm:prSet presAssocID="{5D49DEA1-B85C-5744-9870-E1F3C918012E}" presName="text8" presStyleCnt="0"/>
      <dgm:spPr/>
    </dgm:pt>
    <dgm:pt modelId="{03EE3EFB-1628-A647-BB93-5EB00C9E1AB0}" type="pres">
      <dgm:prSet presAssocID="{5D49DEA1-B85C-5744-9870-E1F3C918012E}" presName="textRepeatNode" presStyleLbl="alignNode1" presStyleIdx="7" presStyleCnt="9">
        <dgm:presLayoutVars>
          <dgm:chMax val="0"/>
          <dgm:chPref val="0"/>
          <dgm:bulletEnabled val="1"/>
        </dgm:presLayoutVars>
      </dgm:prSet>
      <dgm:spPr/>
    </dgm:pt>
    <dgm:pt modelId="{EF06E9EE-AF3F-234A-AF55-AABB9EB34FAC}" type="pres">
      <dgm:prSet presAssocID="{5D49DEA1-B85C-5744-9870-E1F3C918012E}" presName="textaccent8" presStyleCnt="0"/>
      <dgm:spPr/>
    </dgm:pt>
    <dgm:pt modelId="{AEA7870E-1E5D-EE45-A643-29BC72354759}" type="pres">
      <dgm:prSet presAssocID="{5D49DEA1-B85C-5744-9870-E1F3C918012E}" presName="accentRepeatNode" presStyleLbl="solidAlignAcc1" presStyleIdx="14" presStyleCnt="18"/>
      <dgm:spPr/>
    </dgm:pt>
    <dgm:pt modelId="{E079093E-9EB8-6A4F-AF1F-1FB8E73948FA}" type="pres">
      <dgm:prSet presAssocID="{5F9B074D-C87F-5944-95F9-5A5E9D6DE6FE}" presName="image8" presStyleCnt="0"/>
      <dgm:spPr/>
    </dgm:pt>
    <dgm:pt modelId="{9BF59849-E23A-464C-A702-A532740EF497}" type="pres">
      <dgm:prSet presAssocID="{5F9B074D-C87F-5944-95F9-5A5E9D6DE6FE}" presName="imageRepeatNode" presStyleLbl="alignAcc1" presStyleIdx="7" presStyleCnt="9"/>
      <dgm:spPr/>
    </dgm:pt>
    <dgm:pt modelId="{332ED1DB-FDDA-D34F-AA7B-431EEF66D546}" type="pres">
      <dgm:prSet presAssocID="{5F9B074D-C87F-5944-95F9-5A5E9D6DE6FE}" presName="imageaccent8" presStyleCnt="0"/>
      <dgm:spPr/>
    </dgm:pt>
    <dgm:pt modelId="{8A8E02CD-3962-2C4D-90BB-622AE0F08EB8}" type="pres">
      <dgm:prSet presAssocID="{5F9B074D-C87F-5944-95F9-5A5E9D6DE6FE}" presName="accentRepeatNode" presStyleLbl="solidAlignAcc1" presStyleIdx="15" presStyleCnt="18"/>
      <dgm:spPr/>
    </dgm:pt>
    <dgm:pt modelId="{5B21F976-F538-A841-AE1A-3628A03EB03D}" type="pres">
      <dgm:prSet presAssocID="{B0E43B67-238A-F544-8167-8A929C26D627}" presName="text9" presStyleCnt="0"/>
      <dgm:spPr/>
    </dgm:pt>
    <dgm:pt modelId="{5AE7D229-BC4A-114A-B1A9-0DC1987A89E8}" type="pres">
      <dgm:prSet presAssocID="{B0E43B67-238A-F544-8167-8A929C26D627}" presName="textRepeatNode" presStyleLbl="alignNode1" presStyleIdx="8" presStyleCnt="9">
        <dgm:presLayoutVars>
          <dgm:chMax val="0"/>
          <dgm:chPref val="0"/>
          <dgm:bulletEnabled val="1"/>
        </dgm:presLayoutVars>
      </dgm:prSet>
      <dgm:spPr/>
    </dgm:pt>
    <dgm:pt modelId="{86428E0A-BF38-E64D-9649-8E426F837AD1}" type="pres">
      <dgm:prSet presAssocID="{B0E43B67-238A-F544-8167-8A929C26D627}" presName="textaccent9" presStyleCnt="0"/>
      <dgm:spPr/>
    </dgm:pt>
    <dgm:pt modelId="{5844E393-0A1E-5346-9037-2E45277F629B}" type="pres">
      <dgm:prSet presAssocID="{B0E43B67-238A-F544-8167-8A929C26D627}" presName="accentRepeatNode" presStyleLbl="solidAlignAcc1" presStyleIdx="16" presStyleCnt="18"/>
      <dgm:spPr/>
    </dgm:pt>
    <dgm:pt modelId="{59CBE465-9C5A-4945-87A1-CC57E6593510}" type="pres">
      <dgm:prSet presAssocID="{BCF4CF7D-3112-9B42-A961-BD5D35BAAEDD}" presName="image9" presStyleCnt="0"/>
      <dgm:spPr/>
    </dgm:pt>
    <dgm:pt modelId="{5BEFA76E-F659-B34D-A5C0-F48ABFBEAADE}" type="pres">
      <dgm:prSet presAssocID="{BCF4CF7D-3112-9B42-A961-BD5D35BAAEDD}" presName="imageRepeatNode" presStyleLbl="alignAcc1" presStyleIdx="8" presStyleCnt="9"/>
      <dgm:spPr/>
    </dgm:pt>
    <dgm:pt modelId="{879A8F38-435A-524F-9EDC-A0CE37A9ADE6}" type="pres">
      <dgm:prSet presAssocID="{BCF4CF7D-3112-9B42-A961-BD5D35BAAEDD}" presName="imageaccent9" presStyleCnt="0"/>
      <dgm:spPr/>
    </dgm:pt>
    <dgm:pt modelId="{9E7DB80E-C911-0946-B632-978464E4D7CA}" type="pres">
      <dgm:prSet presAssocID="{BCF4CF7D-3112-9B42-A961-BD5D35BAAEDD}" presName="accentRepeatNode" presStyleLbl="solidAlignAcc1" presStyleIdx="17" presStyleCnt="18"/>
      <dgm:spPr/>
    </dgm:pt>
  </dgm:ptLst>
  <dgm:cxnLst>
    <dgm:cxn modelId="{81A1D60D-A2F3-F849-B6F0-24DBF2C9B307}" type="presOf" srcId="{4F81ED0D-5245-DD43-AF33-7B6951B9D30A}" destId="{35415A12-C728-4147-BAD1-F7A8235C6826}" srcOrd="0" destOrd="0" presId="urn:microsoft.com/office/officeart/2008/layout/HexagonCluster"/>
    <dgm:cxn modelId="{F5C27222-F689-B74A-A76B-869F9B3B280F}" type="presOf" srcId="{688557A8-AB9A-FB43-A620-FAC58EF7EB84}" destId="{C5D0AF6E-B62F-A34F-AC2D-B14D9913C075}" srcOrd="0" destOrd="0" presId="urn:microsoft.com/office/officeart/2008/layout/HexagonCluster"/>
    <dgm:cxn modelId="{FF22FD32-346E-C847-B811-5B2944C8D063}" type="presOf" srcId="{06F236D8-276E-4943-B3F2-28225BBD65A6}" destId="{B3912DA2-7613-3946-BAD3-121662BAA298}" srcOrd="0" destOrd="0" presId="urn:microsoft.com/office/officeart/2008/layout/HexagonCluster"/>
    <dgm:cxn modelId="{05C9DB35-53F0-E340-A0D5-3769EC47BBFB}" type="presOf" srcId="{B0E43B67-238A-F544-8167-8A929C26D627}" destId="{5AE7D229-BC4A-114A-B1A9-0DC1987A89E8}" srcOrd="0" destOrd="0" presId="urn:microsoft.com/office/officeart/2008/layout/HexagonCluster"/>
    <dgm:cxn modelId="{AB2D1B36-E347-FF46-9EEB-0CE23E0EE7B6}" srcId="{A6710149-4B29-8C4A-8902-C02E0A3A570F}" destId="{B0E43B67-238A-F544-8167-8A929C26D627}" srcOrd="8" destOrd="0" parTransId="{E35D93CF-5402-084D-AB28-731DD8EFAF23}" sibTransId="{BCF4CF7D-3112-9B42-A961-BD5D35BAAEDD}"/>
    <dgm:cxn modelId="{93013E39-6ABA-8946-8376-E1A3E0F3080D}" type="presOf" srcId="{9FB7E556-00F0-AB4B-BCEC-66479BD45439}" destId="{D84F910F-AFFC-C74B-AC04-0880661D6129}" srcOrd="0" destOrd="0" presId="urn:microsoft.com/office/officeart/2008/layout/HexagonCluster"/>
    <dgm:cxn modelId="{40B8DA3F-1BFA-6448-A9F6-A663FDC8A4AE}" type="presOf" srcId="{23F32C1E-DF9B-CF49-9C13-55C41D12D2CA}" destId="{5DFB4CE9-7BA5-FF41-B6FF-7917559E6567}" srcOrd="0" destOrd="0" presId="urn:microsoft.com/office/officeart/2008/layout/HexagonCluster"/>
    <dgm:cxn modelId="{AE62785D-5292-EE48-BA36-E034BF608635}" type="presOf" srcId="{5D49DEA1-B85C-5744-9870-E1F3C918012E}" destId="{03EE3EFB-1628-A647-BB93-5EB00C9E1AB0}" srcOrd="0" destOrd="0" presId="urn:microsoft.com/office/officeart/2008/layout/HexagonCluster"/>
    <dgm:cxn modelId="{1BECBB63-A985-1940-A437-413CD2497509}" srcId="{A6710149-4B29-8C4A-8902-C02E0A3A570F}" destId="{4F81ED0D-5245-DD43-AF33-7B6951B9D30A}" srcOrd="4" destOrd="0" parTransId="{00C96DF1-8C25-DB4E-BCE4-D6C8242E277E}" sibTransId="{ABDB1382-6FD6-E34D-B07A-0134ED83449F}"/>
    <dgm:cxn modelId="{BA119464-C39F-884D-83EF-E802B0871A0E}" type="presOf" srcId="{E9035AFA-8C73-FE4B-B481-B6F7E22E8957}" destId="{35D3E1BF-A50D-5F46-AC54-DDBA9F1E109F}" srcOrd="0" destOrd="0" presId="urn:microsoft.com/office/officeart/2008/layout/HexagonCluster"/>
    <dgm:cxn modelId="{50D3B068-714B-B242-ACEC-78BEF33BD193}" srcId="{A6710149-4B29-8C4A-8902-C02E0A3A570F}" destId="{5EA63CC2-46B0-FA46-BAF0-E86BE8CE40F3}" srcOrd="0" destOrd="0" parTransId="{EC72ED77-862C-C144-9DD0-833474F168D2}" sibTransId="{688557A8-AB9A-FB43-A620-FAC58EF7EB84}"/>
    <dgm:cxn modelId="{4050D96A-1AEC-3D47-9C06-CEC68E69DE08}" srcId="{A6710149-4B29-8C4A-8902-C02E0A3A570F}" destId="{5E9C4BAA-D2C6-EA4C-A481-753EDE82373B}" srcOrd="6" destOrd="0" parTransId="{DCC0863D-F987-074A-B38D-10E98EDB5029}" sibTransId="{9FB7E556-00F0-AB4B-BCEC-66479BD45439}"/>
    <dgm:cxn modelId="{C208854D-EE91-6C47-976F-7902EC65B43C}" type="presOf" srcId="{D0A862EE-365E-D847-9212-C57C4264E9FF}" destId="{6C66F306-68A4-DE4E-83A4-BECBE3425C9C}" srcOrd="0" destOrd="0" presId="urn:microsoft.com/office/officeart/2008/layout/HexagonCluster"/>
    <dgm:cxn modelId="{56EA7472-DF00-A84E-8CB9-962B10C583BD}" type="presOf" srcId="{A6710149-4B29-8C4A-8902-C02E0A3A570F}" destId="{AFAC3668-3ADF-5F4D-B856-6E14A88152D1}" srcOrd="0" destOrd="0" presId="urn:microsoft.com/office/officeart/2008/layout/HexagonCluster"/>
    <dgm:cxn modelId="{8CCA9A74-3E71-7C49-B566-B669EE495238}" type="presOf" srcId="{2709B1AF-FF71-9B44-BA48-D7C8C147B6F9}" destId="{E6B18890-4618-8945-8A9C-06F290DA293C}" srcOrd="0" destOrd="0" presId="urn:microsoft.com/office/officeart/2008/layout/HexagonCluster"/>
    <dgm:cxn modelId="{75688578-F45C-D14F-A333-6026DC2B1DF6}" type="presOf" srcId="{5EA63CC2-46B0-FA46-BAF0-E86BE8CE40F3}" destId="{96F8FE4A-4F53-B540-8A39-6E24D3C814D7}" srcOrd="0" destOrd="0" presId="urn:microsoft.com/office/officeart/2008/layout/HexagonCluster"/>
    <dgm:cxn modelId="{DFACAB8B-CB6D-7149-AD19-F16D24D7951C}" type="presOf" srcId="{7923B759-90B8-B54C-829D-EE22BDA055D1}" destId="{3D029D8D-6C64-D649-8847-133A5519ED40}" srcOrd="0" destOrd="0" presId="urn:microsoft.com/office/officeart/2008/layout/HexagonCluster"/>
    <dgm:cxn modelId="{B014BD95-8A42-7044-AD41-6303B49FBCE9}" type="presOf" srcId="{BCF4CF7D-3112-9B42-A961-BD5D35BAAEDD}" destId="{5BEFA76E-F659-B34D-A5C0-F48ABFBEAADE}" srcOrd="0" destOrd="0" presId="urn:microsoft.com/office/officeart/2008/layout/HexagonCluster"/>
    <dgm:cxn modelId="{9A8802A1-CBAE-1949-AE6F-07B84C394B18}" srcId="{A6710149-4B29-8C4A-8902-C02E0A3A570F}" destId="{5D49DEA1-B85C-5744-9870-E1F3C918012E}" srcOrd="7" destOrd="0" parTransId="{1AE91FC8-B6ED-0442-9610-FBE4176F40BC}" sibTransId="{5F9B074D-C87F-5944-95F9-5A5E9D6DE6FE}"/>
    <dgm:cxn modelId="{D0D714B7-D0A0-C04D-B5AB-35C62CB86810}" type="presOf" srcId="{5F9B074D-C87F-5944-95F9-5A5E9D6DE6FE}" destId="{9BF59849-E23A-464C-A702-A532740EF497}" srcOrd="0" destOrd="0" presId="urn:microsoft.com/office/officeart/2008/layout/HexagonCluster"/>
    <dgm:cxn modelId="{567CE4C0-DE8C-1749-A1F0-64B525FF4116}" type="presOf" srcId="{116E44B5-46F3-9348-B82C-0AC0F6774B16}" destId="{807014D7-1396-0A44-8E23-F002BF2D08CD}" srcOrd="0" destOrd="0" presId="urn:microsoft.com/office/officeart/2008/layout/HexagonCluster"/>
    <dgm:cxn modelId="{A392CAC6-5042-0A46-BE1D-96B690B9B428}" srcId="{A6710149-4B29-8C4A-8902-C02E0A3A570F}" destId="{23F32C1E-DF9B-CF49-9C13-55C41D12D2CA}" srcOrd="3" destOrd="0" parTransId="{E1AD494E-5CC8-D344-9173-B8922841887C}" sibTransId="{E9035AFA-8C73-FE4B-B481-B6F7E22E8957}"/>
    <dgm:cxn modelId="{700B3FCF-4C34-EA45-B985-F969E7D95BDA}" type="presOf" srcId="{96D91B67-3CC1-0D44-B95F-BA79F28A5B81}" destId="{C53D5E66-FA17-EC46-9BCB-C3EAD1188564}" srcOrd="0" destOrd="0" presId="urn:microsoft.com/office/officeart/2008/layout/HexagonCluster"/>
    <dgm:cxn modelId="{C9CC63D0-B90F-3742-B1B6-57001FB0703E}" srcId="{A6710149-4B29-8C4A-8902-C02E0A3A570F}" destId="{06F236D8-276E-4943-B3F2-28225BBD65A6}" srcOrd="1" destOrd="0" parTransId="{A4DA9CBB-A3FA-DB42-8D29-F293BB1BF634}" sibTransId="{2709B1AF-FF71-9B44-BA48-D7C8C147B6F9}"/>
    <dgm:cxn modelId="{1E33A1E1-ECDD-9849-8A5A-38A3D912939A}" type="presOf" srcId="{5E9C4BAA-D2C6-EA4C-A481-753EDE82373B}" destId="{F30A2801-D639-C34F-841D-9ACED068CBE6}" srcOrd="0" destOrd="0" presId="urn:microsoft.com/office/officeart/2008/layout/HexagonCluster"/>
    <dgm:cxn modelId="{5324DCEF-0E72-2B48-8CF3-E4188AC052A7}" srcId="{A6710149-4B29-8C4A-8902-C02E0A3A570F}" destId="{D0A862EE-365E-D847-9212-C57C4264E9FF}" srcOrd="2" destOrd="0" parTransId="{04715763-D660-9C42-97EB-533F83DB6154}" sibTransId="{96D91B67-3CC1-0D44-B95F-BA79F28A5B81}"/>
    <dgm:cxn modelId="{0E381FFF-FD3F-034E-A2E2-BFAB983C63FB}" type="presOf" srcId="{ABDB1382-6FD6-E34D-B07A-0134ED83449F}" destId="{9C5023AA-C395-2845-8E89-A296CA5C56C3}" srcOrd="0" destOrd="0" presId="urn:microsoft.com/office/officeart/2008/layout/HexagonCluster"/>
    <dgm:cxn modelId="{079084FF-0B0D-B448-83F6-F6F401BCD3BB}" srcId="{A6710149-4B29-8C4A-8902-C02E0A3A570F}" destId="{7923B759-90B8-B54C-829D-EE22BDA055D1}" srcOrd="5" destOrd="0" parTransId="{C0596060-5E1D-2043-ABB2-1D6C1342829F}" sibTransId="{116E44B5-46F3-9348-B82C-0AC0F6774B16}"/>
    <dgm:cxn modelId="{7900610A-DBA6-844F-9453-C483E2E7C1FF}" type="presParOf" srcId="{AFAC3668-3ADF-5F4D-B856-6E14A88152D1}" destId="{A5216888-AF75-8E4B-AB04-B51C7621F303}" srcOrd="0" destOrd="0" presId="urn:microsoft.com/office/officeart/2008/layout/HexagonCluster"/>
    <dgm:cxn modelId="{6BAE4815-2606-C743-946F-10B8CAC92BD7}" type="presParOf" srcId="{A5216888-AF75-8E4B-AB04-B51C7621F303}" destId="{96F8FE4A-4F53-B540-8A39-6E24D3C814D7}" srcOrd="0" destOrd="0" presId="urn:microsoft.com/office/officeart/2008/layout/HexagonCluster"/>
    <dgm:cxn modelId="{7EBFB63D-6852-0648-87B7-940C15D8CD99}" type="presParOf" srcId="{AFAC3668-3ADF-5F4D-B856-6E14A88152D1}" destId="{14B83248-554C-CE4E-9CBF-EF3E3A7D6423}" srcOrd="1" destOrd="0" presId="urn:microsoft.com/office/officeart/2008/layout/HexagonCluster"/>
    <dgm:cxn modelId="{165C15DC-03F7-EB4D-8033-FD743572F347}" type="presParOf" srcId="{14B83248-554C-CE4E-9CBF-EF3E3A7D6423}" destId="{721DCDAB-A816-A343-9042-BF8D642A6B6E}" srcOrd="0" destOrd="0" presId="urn:microsoft.com/office/officeart/2008/layout/HexagonCluster"/>
    <dgm:cxn modelId="{A4B35218-B087-DB48-990B-73EE8F797C62}" type="presParOf" srcId="{AFAC3668-3ADF-5F4D-B856-6E14A88152D1}" destId="{094019DB-29AA-D44A-B7A0-B5025159A04A}" srcOrd="2" destOrd="0" presId="urn:microsoft.com/office/officeart/2008/layout/HexagonCluster"/>
    <dgm:cxn modelId="{59F5F249-9CA8-EB44-94BB-AD94975D316D}" type="presParOf" srcId="{094019DB-29AA-D44A-B7A0-B5025159A04A}" destId="{C5D0AF6E-B62F-A34F-AC2D-B14D9913C075}" srcOrd="0" destOrd="0" presId="urn:microsoft.com/office/officeart/2008/layout/HexagonCluster"/>
    <dgm:cxn modelId="{E599C5B0-8BCB-B143-AE3C-DE8989EED5EC}" type="presParOf" srcId="{AFAC3668-3ADF-5F4D-B856-6E14A88152D1}" destId="{BE038CE8-BF93-BD43-B847-D35B7336005B}" srcOrd="3" destOrd="0" presId="urn:microsoft.com/office/officeart/2008/layout/HexagonCluster"/>
    <dgm:cxn modelId="{56B4C90D-6EB8-EF4A-81E8-212E1C9B1D94}" type="presParOf" srcId="{BE038CE8-BF93-BD43-B847-D35B7336005B}" destId="{810469B2-6F24-B14E-8260-ECE6E8D2DFAE}" srcOrd="0" destOrd="0" presId="urn:microsoft.com/office/officeart/2008/layout/HexagonCluster"/>
    <dgm:cxn modelId="{36F60C50-3B1B-0B44-B47C-A2ACA0FA1695}" type="presParOf" srcId="{AFAC3668-3ADF-5F4D-B856-6E14A88152D1}" destId="{DA6533FC-9644-DB4F-BAC9-90CBDE356A08}" srcOrd="4" destOrd="0" presId="urn:microsoft.com/office/officeart/2008/layout/HexagonCluster"/>
    <dgm:cxn modelId="{B36EC071-3C89-2746-BCA2-CD8C83F91B8E}" type="presParOf" srcId="{DA6533FC-9644-DB4F-BAC9-90CBDE356A08}" destId="{B3912DA2-7613-3946-BAD3-121662BAA298}" srcOrd="0" destOrd="0" presId="urn:microsoft.com/office/officeart/2008/layout/HexagonCluster"/>
    <dgm:cxn modelId="{50B39998-F6B7-9843-A4A3-C0005D06D262}" type="presParOf" srcId="{AFAC3668-3ADF-5F4D-B856-6E14A88152D1}" destId="{1AC5B259-E2EC-3D49-A38A-8B1697370430}" srcOrd="5" destOrd="0" presId="urn:microsoft.com/office/officeart/2008/layout/HexagonCluster"/>
    <dgm:cxn modelId="{645620CD-4DB6-A541-80CB-8C4CC1ACADB6}" type="presParOf" srcId="{1AC5B259-E2EC-3D49-A38A-8B1697370430}" destId="{0CD4AAAB-144E-EC46-B34F-4C17050C51A1}" srcOrd="0" destOrd="0" presId="urn:microsoft.com/office/officeart/2008/layout/HexagonCluster"/>
    <dgm:cxn modelId="{E636192F-5A1D-4643-9511-123C4992DE7F}" type="presParOf" srcId="{AFAC3668-3ADF-5F4D-B856-6E14A88152D1}" destId="{0FC31AE4-FC9A-2F4F-B581-D293B8B51053}" srcOrd="6" destOrd="0" presId="urn:microsoft.com/office/officeart/2008/layout/HexagonCluster"/>
    <dgm:cxn modelId="{CDFBBC32-AAEB-4744-9434-9550E393C815}" type="presParOf" srcId="{0FC31AE4-FC9A-2F4F-B581-D293B8B51053}" destId="{E6B18890-4618-8945-8A9C-06F290DA293C}" srcOrd="0" destOrd="0" presId="urn:microsoft.com/office/officeart/2008/layout/HexagonCluster"/>
    <dgm:cxn modelId="{BE57255C-C3B1-6B4B-880F-DED7A79DA294}" type="presParOf" srcId="{AFAC3668-3ADF-5F4D-B856-6E14A88152D1}" destId="{804EE030-D9A9-FF4A-A303-1266FEC0B53D}" srcOrd="7" destOrd="0" presId="urn:microsoft.com/office/officeart/2008/layout/HexagonCluster"/>
    <dgm:cxn modelId="{99C45289-1F0B-D64A-A34B-A659E85BD720}" type="presParOf" srcId="{804EE030-D9A9-FF4A-A303-1266FEC0B53D}" destId="{F16A4E32-1C7D-B24D-80D6-801E6085D6E6}" srcOrd="0" destOrd="0" presId="urn:microsoft.com/office/officeart/2008/layout/HexagonCluster"/>
    <dgm:cxn modelId="{65D57FA6-9096-2E46-8364-78806B99493D}" type="presParOf" srcId="{AFAC3668-3ADF-5F4D-B856-6E14A88152D1}" destId="{4A5A8648-0ABF-3A4D-A134-C5ED3A12BB94}" srcOrd="8" destOrd="0" presId="urn:microsoft.com/office/officeart/2008/layout/HexagonCluster"/>
    <dgm:cxn modelId="{DDC128EB-3341-9741-88A8-01225FB31C21}" type="presParOf" srcId="{4A5A8648-0ABF-3A4D-A134-C5ED3A12BB94}" destId="{6C66F306-68A4-DE4E-83A4-BECBE3425C9C}" srcOrd="0" destOrd="0" presId="urn:microsoft.com/office/officeart/2008/layout/HexagonCluster"/>
    <dgm:cxn modelId="{AFFBAAA5-BD0C-2E48-9746-BDE0CDF67A06}" type="presParOf" srcId="{AFAC3668-3ADF-5F4D-B856-6E14A88152D1}" destId="{E8DF8D43-A4B7-9D45-AD87-4A3169F65D0D}" srcOrd="9" destOrd="0" presId="urn:microsoft.com/office/officeart/2008/layout/HexagonCluster"/>
    <dgm:cxn modelId="{8F1376A1-AC1E-8242-9C1C-C562B29E7C02}" type="presParOf" srcId="{E8DF8D43-A4B7-9D45-AD87-4A3169F65D0D}" destId="{7E3972C7-EF19-E447-81B9-CA2E81936659}" srcOrd="0" destOrd="0" presId="urn:microsoft.com/office/officeart/2008/layout/HexagonCluster"/>
    <dgm:cxn modelId="{F5F38354-0701-6C4B-9D4C-BB5D0D9E93E1}" type="presParOf" srcId="{AFAC3668-3ADF-5F4D-B856-6E14A88152D1}" destId="{FD4F0554-6375-9842-8AF4-294D92D9F0BB}" srcOrd="10" destOrd="0" presId="urn:microsoft.com/office/officeart/2008/layout/HexagonCluster"/>
    <dgm:cxn modelId="{90DB35B8-1652-1045-B08F-1433AFADBDDE}" type="presParOf" srcId="{FD4F0554-6375-9842-8AF4-294D92D9F0BB}" destId="{C53D5E66-FA17-EC46-9BCB-C3EAD1188564}" srcOrd="0" destOrd="0" presId="urn:microsoft.com/office/officeart/2008/layout/HexagonCluster"/>
    <dgm:cxn modelId="{0B36C914-2E64-1D49-B546-1CC19999020B}" type="presParOf" srcId="{AFAC3668-3ADF-5F4D-B856-6E14A88152D1}" destId="{28B5A54E-6A8E-8B46-BC41-8AD9E4C33C5F}" srcOrd="11" destOrd="0" presId="urn:microsoft.com/office/officeart/2008/layout/HexagonCluster"/>
    <dgm:cxn modelId="{F5F97867-DB63-F54A-8568-5941794FAB9E}" type="presParOf" srcId="{28B5A54E-6A8E-8B46-BC41-8AD9E4C33C5F}" destId="{ECC2E1CF-8C08-504A-A13E-0F194F118A57}" srcOrd="0" destOrd="0" presId="urn:microsoft.com/office/officeart/2008/layout/HexagonCluster"/>
    <dgm:cxn modelId="{6D04BAFA-D44F-D447-861C-3A53BF458900}" type="presParOf" srcId="{AFAC3668-3ADF-5F4D-B856-6E14A88152D1}" destId="{A5FCBAE7-6AC0-3F4D-8571-30EDE19B4D1F}" srcOrd="12" destOrd="0" presId="urn:microsoft.com/office/officeart/2008/layout/HexagonCluster"/>
    <dgm:cxn modelId="{D3FD5789-D55A-8745-A618-59B2BCF15D16}" type="presParOf" srcId="{A5FCBAE7-6AC0-3F4D-8571-30EDE19B4D1F}" destId="{5DFB4CE9-7BA5-FF41-B6FF-7917559E6567}" srcOrd="0" destOrd="0" presId="urn:microsoft.com/office/officeart/2008/layout/HexagonCluster"/>
    <dgm:cxn modelId="{0DE41439-5322-0648-AAD2-32360C463BD7}" type="presParOf" srcId="{AFAC3668-3ADF-5F4D-B856-6E14A88152D1}" destId="{A53B9BB3-B5BE-B64A-B6F0-FDBC07DEEAA6}" srcOrd="13" destOrd="0" presId="urn:microsoft.com/office/officeart/2008/layout/HexagonCluster"/>
    <dgm:cxn modelId="{A4E0AD57-2775-BC49-8442-5A400492EAA6}" type="presParOf" srcId="{A53B9BB3-B5BE-B64A-B6F0-FDBC07DEEAA6}" destId="{9B7EF9C7-30D3-FE40-97B6-DE08EBCD13FD}" srcOrd="0" destOrd="0" presId="urn:microsoft.com/office/officeart/2008/layout/HexagonCluster"/>
    <dgm:cxn modelId="{50E71029-1C83-7640-BAE4-DCD6D13EC0C7}" type="presParOf" srcId="{AFAC3668-3ADF-5F4D-B856-6E14A88152D1}" destId="{D1C9D8D6-505A-3242-9728-5468160939A7}" srcOrd="14" destOrd="0" presId="urn:microsoft.com/office/officeart/2008/layout/HexagonCluster"/>
    <dgm:cxn modelId="{D3169D18-0AB7-274D-8E4E-A90E53606B2B}" type="presParOf" srcId="{D1C9D8D6-505A-3242-9728-5468160939A7}" destId="{35D3E1BF-A50D-5F46-AC54-DDBA9F1E109F}" srcOrd="0" destOrd="0" presId="urn:microsoft.com/office/officeart/2008/layout/HexagonCluster"/>
    <dgm:cxn modelId="{D3D2D9C8-55FF-2040-8B97-15D18559EBE5}" type="presParOf" srcId="{AFAC3668-3ADF-5F4D-B856-6E14A88152D1}" destId="{BFC34B92-FE5F-8649-B2CF-E7B8B77D8C52}" srcOrd="15" destOrd="0" presId="urn:microsoft.com/office/officeart/2008/layout/HexagonCluster"/>
    <dgm:cxn modelId="{6532E378-5312-4344-BA01-A3A2DE3B3B93}" type="presParOf" srcId="{BFC34B92-FE5F-8649-B2CF-E7B8B77D8C52}" destId="{BCF743A8-F0CD-2145-B0D4-FB6152725A56}" srcOrd="0" destOrd="0" presId="urn:microsoft.com/office/officeart/2008/layout/HexagonCluster"/>
    <dgm:cxn modelId="{9696F7C3-B0BA-104F-97A4-EAF218408310}" type="presParOf" srcId="{AFAC3668-3ADF-5F4D-B856-6E14A88152D1}" destId="{2C44EE1E-FA9E-5846-B4C7-657CA0E9AD43}" srcOrd="16" destOrd="0" presId="urn:microsoft.com/office/officeart/2008/layout/HexagonCluster"/>
    <dgm:cxn modelId="{E8FC3154-4D1D-794C-BACE-37C68D3C444E}" type="presParOf" srcId="{2C44EE1E-FA9E-5846-B4C7-657CA0E9AD43}" destId="{35415A12-C728-4147-BAD1-F7A8235C6826}" srcOrd="0" destOrd="0" presId="urn:microsoft.com/office/officeart/2008/layout/HexagonCluster"/>
    <dgm:cxn modelId="{25C66C2C-E273-E147-81B9-06D0FFF56EE4}" type="presParOf" srcId="{AFAC3668-3ADF-5F4D-B856-6E14A88152D1}" destId="{45088F58-36A8-0C47-966E-D33F9E10AB29}" srcOrd="17" destOrd="0" presId="urn:microsoft.com/office/officeart/2008/layout/HexagonCluster"/>
    <dgm:cxn modelId="{4656A6E9-91AC-024B-AB0F-34B556CE1FC0}" type="presParOf" srcId="{45088F58-36A8-0C47-966E-D33F9E10AB29}" destId="{5239022D-4B18-8F44-9F5A-00B668DAE6DC}" srcOrd="0" destOrd="0" presId="urn:microsoft.com/office/officeart/2008/layout/HexagonCluster"/>
    <dgm:cxn modelId="{372632AF-7B98-A846-B1E1-EB91E71F1183}" type="presParOf" srcId="{AFAC3668-3ADF-5F4D-B856-6E14A88152D1}" destId="{807DDD7D-990C-9347-8AFE-98B769118F34}" srcOrd="18" destOrd="0" presId="urn:microsoft.com/office/officeart/2008/layout/HexagonCluster"/>
    <dgm:cxn modelId="{B710549D-D29E-5F48-B18B-DA6E7F31A220}" type="presParOf" srcId="{807DDD7D-990C-9347-8AFE-98B769118F34}" destId="{9C5023AA-C395-2845-8E89-A296CA5C56C3}" srcOrd="0" destOrd="0" presId="urn:microsoft.com/office/officeart/2008/layout/HexagonCluster"/>
    <dgm:cxn modelId="{8C8AA5B4-B8EF-8443-A9FB-A68D3338E16E}" type="presParOf" srcId="{AFAC3668-3ADF-5F4D-B856-6E14A88152D1}" destId="{68C7B255-0088-B74F-9630-F0F1E6DF8153}" srcOrd="19" destOrd="0" presId="urn:microsoft.com/office/officeart/2008/layout/HexagonCluster"/>
    <dgm:cxn modelId="{2C7FD904-30B3-3C44-AB4F-6EFC076955EB}" type="presParOf" srcId="{68C7B255-0088-B74F-9630-F0F1E6DF8153}" destId="{C495F890-98D9-D440-90DF-8C6D2595880B}" srcOrd="0" destOrd="0" presId="urn:microsoft.com/office/officeart/2008/layout/HexagonCluster"/>
    <dgm:cxn modelId="{770462D0-FE90-9E4D-94E7-3BFFD72D2912}" type="presParOf" srcId="{AFAC3668-3ADF-5F4D-B856-6E14A88152D1}" destId="{211EFAEB-8785-5E4A-97B1-974E119E810A}" srcOrd="20" destOrd="0" presId="urn:microsoft.com/office/officeart/2008/layout/HexagonCluster"/>
    <dgm:cxn modelId="{C124BCED-52FB-B342-91C8-D666C0719678}" type="presParOf" srcId="{211EFAEB-8785-5E4A-97B1-974E119E810A}" destId="{3D029D8D-6C64-D649-8847-133A5519ED40}" srcOrd="0" destOrd="0" presId="urn:microsoft.com/office/officeart/2008/layout/HexagonCluster"/>
    <dgm:cxn modelId="{6B896735-763E-9344-9844-2E849DD07896}" type="presParOf" srcId="{AFAC3668-3ADF-5F4D-B856-6E14A88152D1}" destId="{C343A406-08ED-2A41-AAD8-942ACE6258D5}" srcOrd="21" destOrd="0" presId="urn:microsoft.com/office/officeart/2008/layout/HexagonCluster"/>
    <dgm:cxn modelId="{FF9B2910-F191-004C-B38B-A9760093886D}" type="presParOf" srcId="{C343A406-08ED-2A41-AAD8-942ACE6258D5}" destId="{CF88A09E-12CE-8046-92F7-FFB76089B255}" srcOrd="0" destOrd="0" presId="urn:microsoft.com/office/officeart/2008/layout/HexagonCluster"/>
    <dgm:cxn modelId="{EF722F38-3C4A-B845-B356-E76AFFDFD938}" type="presParOf" srcId="{AFAC3668-3ADF-5F4D-B856-6E14A88152D1}" destId="{A558A8DB-064F-6346-AFD9-F43E7D7F7037}" srcOrd="22" destOrd="0" presId="urn:microsoft.com/office/officeart/2008/layout/HexagonCluster"/>
    <dgm:cxn modelId="{2CBE56CE-94FA-0847-B34F-F6219AF3FF8F}" type="presParOf" srcId="{A558A8DB-064F-6346-AFD9-F43E7D7F7037}" destId="{807014D7-1396-0A44-8E23-F002BF2D08CD}" srcOrd="0" destOrd="0" presId="urn:microsoft.com/office/officeart/2008/layout/HexagonCluster"/>
    <dgm:cxn modelId="{D220F3DE-0F95-4341-A9AF-1A2D7E8EF0DD}" type="presParOf" srcId="{AFAC3668-3ADF-5F4D-B856-6E14A88152D1}" destId="{38A4151B-FD0D-7B44-A804-0C52F01B0700}" srcOrd="23" destOrd="0" presId="urn:microsoft.com/office/officeart/2008/layout/HexagonCluster"/>
    <dgm:cxn modelId="{6A5F6886-B085-E447-8F01-6022F7E041A0}" type="presParOf" srcId="{38A4151B-FD0D-7B44-A804-0C52F01B0700}" destId="{5B7AEF39-6A6F-F748-BDB0-74C44965AE2C}" srcOrd="0" destOrd="0" presId="urn:microsoft.com/office/officeart/2008/layout/HexagonCluster"/>
    <dgm:cxn modelId="{B22912B8-005B-FF49-BC4C-342A3D3E57B7}" type="presParOf" srcId="{AFAC3668-3ADF-5F4D-B856-6E14A88152D1}" destId="{3AEC7877-DD4A-794F-8AFE-EF8EFE83730A}" srcOrd="24" destOrd="0" presId="urn:microsoft.com/office/officeart/2008/layout/HexagonCluster"/>
    <dgm:cxn modelId="{08E9E7EF-FE23-834C-AAAE-069B62D242DC}" type="presParOf" srcId="{3AEC7877-DD4A-794F-8AFE-EF8EFE83730A}" destId="{F30A2801-D639-C34F-841D-9ACED068CBE6}" srcOrd="0" destOrd="0" presId="urn:microsoft.com/office/officeart/2008/layout/HexagonCluster"/>
    <dgm:cxn modelId="{7B16ECD5-D0BE-9E40-93DC-6D439278BCD8}" type="presParOf" srcId="{AFAC3668-3ADF-5F4D-B856-6E14A88152D1}" destId="{48129A1E-AF97-5042-A249-6A9899332ACD}" srcOrd="25" destOrd="0" presId="urn:microsoft.com/office/officeart/2008/layout/HexagonCluster"/>
    <dgm:cxn modelId="{82CA043D-E85E-6840-9DEB-B97281CDF6AE}" type="presParOf" srcId="{48129A1E-AF97-5042-A249-6A9899332ACD}" destId="{BB7589E0-0568-0B4E-B007-E09E425641EC}" srcOrd="0" destOrd="0" presId="urn:microsoft.com/office/officeart/2008/layout/HexagonCluster"/>
    <dgm:cxn modelId="{D44A7FDC-3B8F-8343-8BF8-183AFB65E179}" type="presParOf" srcId="{AFAC3668-3ADF-5F4D-B856-6E14A88152D1}" destId="{5BEFCDD6-0518-5F48-BF31-CC75815B6C31}" srcOrd="26" destOrd="0" presId="urn:microsoft.com/office/officeart/2008/layout/HexagonCluster"/>
    <dgm:cxn modelId="{BA58A860-61D6-9347-8FF3-E1AD42C61354}" type="presParOf" srcId="{5BEFCDD6-0518-5F48-BF31-CC75815B6C31}" destId="{D84F910F-AFFC-C74B-AC04-0880661D6129}" srcOrd="0" destOrd="0" presId="urn:microsoft.com/office/officeart/2008/layout/HexagonCluster"/>
    <dgm:cxn modelId="{1DDA934C-8098-9545-BDFC-AC173BF7A640}" type="presParOf" srcId="{AFAC3668-3ADF-5F4D-B856-6E14A88152D1}" destId="{AEDE08C1-22ED-764F-B611-7EB7295151A8}" srcOrd="27" destOrd="0" presId="urn:microsoft.com/office/officeart/2008/layout/HexagonCluster"/>
    <dgm:cxn modelId="{5334DBAC-2FE7-774D-A609-FB0261AC8D1A}" type="presParOf" srcId="{AEDE08C1-22ED-764F-B611-7EB7295151A8}" destId="{460B4B41-E73E-C44B-AC86-7E30AE7B578E}" srcOrd="0" destOrd="0" presId="urn:microsoft.com/office/officeart/2008/layout/HexagonCluster"/>
    <dgm:cxn modelId="{51333C07-0B50-7F40-97F7-F830283E67E5}" type="presParOf" srcId="{AFAC3668-3ADF-5F4D-B856-6E14A88152D1}" destId="{74E11A87-54BD-1B48-92A7-3F423EB9123C}" srcOrd="28" destOrd="0" presId="urn:microsoft.com/office/officeart/2008/layout/HexagonCluster"/>
    <dgm:cxn modelId="{BC1F2034-352F-F648-B8C4-57872B9DF6DD}" type="presParOf" srcId="{74E11A87-54BD-1B48-92A7-3F423EB9123C}" destId="{03EE3EFB-1628-A647-BB93-5EB00C9E1AB0}" srcOrd="0" destOrd="0" presId="urn:microsoft.com/office/officeart/2008/layout/HexagonCluster"/>
    <dgm:cxn modelId="{A5504C0C-A929-844F-B72B-6DE461F10A84}" type="presParOf" srcId="{AFAC3668-3ADF-5F4D-B856-6E14A88152D1}" destId="{EF06E9EE-AF3F-234A-AF55-AABB9EB34FAC}" srcOrd="29" destOrd="0" presId="urn:microsoft.com/office/officeart/2008/layout/HexagonCluster"/>
    <dgm:cxn modelId="{16FFE576-0991-0B4C-9006-31ABF39B2935}" type="presParOf" srcId="{EF06E9EE-AF3F-234A-AF55-AABB9EB34FAC}" destId="{AEA7870E-1E5D-EE45-A643-29BC72354759}" srcOrd="0" destOrd="0" presId="urn:microsoft.com/office/officeart/2008/layout/HexagonCluster"/>
    <dgm:cxn modelId="{942925A5-BDBB-BC49-BD94-56993322500A}" type="presParOf" srcId="{AFAC3668-3ADF-5F4D-B856-6E14A88152D1}" destId="{E079093E-9EB8-6A4F-AF1F-1FB8E73948FA}" srcOrd="30" destOrd="0" presId="urn:microsoft.com/office/officeart/2008/layout/HexagonCluster"/>
    <dgm:cxn modelId="{B74898E1-72C9-C541-B33C-219A19DEBBB1}" type="presParOf" srcId="{E079093E-9EB8-6A4F-AF1F-1FB8E73948FA}" destId="{9BF59849-E23A-464C-A702-A532740EF497}" srcOrd="0" destOrd="0" presId="urn:microsoft.com/office/officeart/2008/layout/HexagonCluster"/>
    <dgm:cxn modelId="{377178A5-76ED-2A49-9C97-D1F6F1BDD8F7}" type="presParOf" srcId="{AFAC3668-3ADF-5F4D-B856-6E14A88152D1}" destId="{332ED1DB-FDDA-D34F-AA7B-431EEF66D546}" srcOrd="31" destOrd="0" presId="urn:microsoft.com/office/officeart/2008/layout/HexagonCluster"/>
    <dgm:cxn modelId="{F213402F-6E25-9B41-8A95-E3054A932109}" type="presParOf" srcId="{332ED1DB-FDDA-D34F-AA7B-431EEF66D546}" destId="{8A8E02CD-3962-2C4D-90BB-622AE0F08EB8}" srcOrd="0" destOrd="0" presId="urn:microsoft.com/office/officeart/2008/layout/HexagonCluster"/>
    <dgm:cxn modelId="{E8F6954F-11CB-9044-BFB6-76353ADB5D6B}" type="presParOf" srcId="{AFAC3668-3ADF-5F4D-B856-6E14A88152D1}" destId="{5B21F976-F538-A841-AE1A-3628A03EB03D}" srcOrd="32" destOrd="0" presId="urn:microsoft.com/office/officeart/2008/layout/HexagonCluster"/>
    <dgm:cxn modelId="{42076420-AEA8-0C4D-BA0A-92224A1D4951}" type="presParOf" srcId="{5B21F976-F538-A841-AE1A-3628A03EB03D}" destId="{5AE7D229-BC4A-114A-B1A9-0DC1987A89E8}" srcOrd="0" destOrd="0" presId="urn:microsoft.com/office/officeart/2008/layout/HexagonCluster"/>
    <dgm:cxn modelId="{C60128EF-AE99-8F47-BBBF-2F7CA118D505}" type="presParOf" srcId="{AFAC3668-3ADF-5F4D-B856-6E14A88152D1}" destId="{86428E0A-BF38-E64D-9649-8E426F837AD1}" srcOrd="33" destOrd="0" presId="urn:microsoft.com/office/officeart/2008/layout/HexagonCluster"/>
    <dgm:cxn modelId="{EFC5073E-24E6-9841-8C23-134B6BAE94D6}" type="presParOf" srcId="{86428E0A-BF38-E64D-9649-8E426F837AD1}" destId="{5844E393-0A1E-5346-9037-2E45277F629B}" srcOrd="0" destOrd="0" presId="urn:microsoft.com/office/officeart/2008/layout/HexagonCluster"/>
    <dgm:cxn modelId="{DAE5A20F-B7DE-844F-B63A-EF2F3CA09262}" type="presParOf" srcId="{AFAC3668-3ADF-5F4D-B856-6E14A88152D1}" destId="{59CBE465-9C5A-4945-87A1-CC57E6593510}" srcOrd="34" destOrd="0" presId="urn:microsoft.com/office/officeart/2008/layout/HexagonCluster"/>
    <dgm:cxn modelId="{1A82DED4-0AE6-6C4B-B39E-1BE0D02C6FDB}" type="presParOf" srcId="{59CBE465-9C5A-4945-87A1-CC57E6593510}" destId="{5BEFA76E-F659-B34D-A5C0-F48ABFBEAADE}" srcOrd="0" destOrd="0" presId="urn:microsoft.com/office/officeart/2008/layout/HexagonCluster"/>
    <dgm:cxn modelId="{07DDA571-2384-EC48-AEC9-7B64D1C99B03}" type="presParOf" srcId="{AFAC3668-3ADF-5F4D-B856-6E14A88152D1}" destId="{879A8F38-435A-524F-9EDC-A0CE37A9ADE6}" srcOrd="35" destOrd="0" presId="urn:microsoft.com/office/officeart/2008/layout/HexagonCluster"/>
    <dgm:cxn modelId="{09A7A0D7-0096-D740-817D-0271586D3DAF}" type="presParOf" srcId="{879A8F38-435A-524F-9EDC-A0CE37A9ADE6}" destId="{9E7DB80E-C911-0946-B632-978464E4D7CA}" srcOrd="0" destOrd="0" presId="urn:microsoft.com/office/officeart/2008/layout/HexagonCluster"/>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8FE4A-4F53-B540-8A39-6E24D3C814D7}">
      <dsp:nvSpPr>
        <dsp:cNvPr id="0" name=""/>
        <dsp:cNvSpPr/>
      </dsp:nvSpPr>
      <dsp:spPr>
        <a:xfrm>
          <a:off x="991904" y="2269251"/>
          <a:ext cx="1153195" cy="989866"/>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 rIns="0" bIns="7620" numCol="1" spcCol="1270" anchor="ctr" anchorCtr="0">
          <a:noAutofit/>
        </a:bodyPr>
        <a:lstStyle/>
        <a:p>
          <a:pPr marL="0" lvl="0" indent="0" algn="ctr" defTabSz="266700">
            <a:lnSpc>
              <a:spcPct val="90000"/>
            </a:lnSpc>
            <a:spcBef>
              <a:spcPct val="0"/>
            </a:spcBef>
            <a:spcAft>
              <a:spcPct val="35000"/>
            </a:spcAft>
            <a:buNone/>
          </a:pPr>
          <a:r>
            <a:rPr lang="en-GB" sz="600" kern="1200" dirty="0"/>
            <a:t>Gender and the history of science</a:t>
          </a:r>
        </a:p>
      </dsp:txBody>
      <dsp:txXfrm>
        <a:off x="1170492" y="2422546"/>
        <a:ext cx="796019" cy="683276"/>
      </dsp:txXfrm>
    </dsp:sp>
    <dsp:sp modelId="{721DCDAB-A816-A343-9042-BF8D642A6B6E}">
      <dsp:nvSpPr>
        <dsp:cNvPr id="0" name=""/>
        <dsp:cNvSpPr/>
      </dsp:nvSpPr>
      <dsp:spPr>
        <a:xfrm>
          <a:off x="1019614" y="2711977"/>
          <a:ext cx="134290" cy="1160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D0AF6E-B62F-A34F-AC2D-B14D9913C075}">
      <dsp:nvSpPr>
        <dsp:cNvPr id="0" name=""/>
        <dsp:cNvSpPr/>
      </dsp:nvSpPr>
      <dsp:spPr>
        <a:xfrm>
          <a:off x="0" y="1722111"/>
          <a:ext cx="1153195" cy="989866"/>
        </a:xfrm>
        <a:prstGeom prst="hexagon">
          <a:avLst>
            <a:gd name="adj" fmla="val 25000"/>
            <a:gd name="vf" fmla="val 115470"/>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l="-14000" r="-1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0469B2-6F24-B14E-8260-ECE6E8D2DFAE}">
      <dsp:nvSpPr>
        <dsp:cNvPr id="0" name=""/>
        <dsp:cNvSpPr/>
      </dsp:nvSpPr>
      <dsp:spPr>
        <a:xfrm>
          <a:off x="789402" y="2580619"/>
          <a:ext cx="134290" cy="1160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912DA2-7613-3946-BAD3-121662BAA298}">
      <dsp:nvSpPr>
        <dsp:cNvPr id="0" name=""/>
        <dsp:cNvSpPr/>
      </dsp:nvSpPr>
      <dsp:spPr>
        <a:xfrm>
          <a:off x="1984518" y="1719117"/>
          <a:ext cx="1153195" cy="989866"/>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 rIns="0" bIns="7620" numCol="1" spcCol="1270" anchor="ctr" anchorCtr="0">
          <a:noAutofit/>
        </a:bodyPr>
        <a:lstStyle/>
        <a:p>
          <a:pPr marL="0" lvl="0" indent="0" algn="ctr" defTabSz="266700">
            <a:lnSpc>
              <a:spcPct val="90000"/>
            </a:lnSpc>
            <a:spcBef>
              <a:spcPct val="0"/>
            </a:spcBef>
            <a:spcAft>
              <a:spcPct val="35000"/>
            </a:spcAft>
            <a:buFont typeface="+mj-lt"/>
            <a:buNone/>
          </a:pPr>
          <a:r>
            <a:rPr lang="en-GB" sz="600" kern="1200" dirty="0"/>
            <a:t>Biomedical sciences and gender</a:t>
          </a:r>
        </a:p>
      </dsp:txBody>
      <dsp:txXfrm>
        <a:off x="2163106" y="1872412"/>
        <a:ext cx="796019" cy="683276"/>
      </dsp:txXfrm>
    </dsp:sp>
    <dsp:sp modelId="{0CD4AAAB-144E-EC46-B34F-4C17050C51A1}">
      <dsp:nvSpPr>
        <dsp:cNvPr id="0" name=""/>
        <dsp:cNvSpPr/>
      </dsp:nvSpPr>
      <dsp:spPr>
        <a:xfrm>
          <a:off x="2778184" y="2575379"/>
          <a:ext cx="134290" cy="1160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B18890-4618-8945-8A9C-06F290DA293C}">
      <dsp:nvSpPr>
        <dsp:cNvPr id="0" name=""/>
        <dsp:cNvSpPr/>
      </dsp:nvSpPr>
      <dsp:spPr>
        <a:xfrm>
          <a:off x="2976422" y="2267379"/>
          <a:ext cx="1153195" cy="989866"/>
        </a:xfrm>
        <a:prstGeom prst="hexagon">
          <a:avLst>
            <a:gd name="adj" fmla="val 25000"/>
            <a:gd name="vf" fmla="val 115470"/>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t="-38000" b="-3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6A4E32-1C7D-B24D-80D6-801E6085D6E6}">
      <dsp:nvSpPr>
        <dsp:cNvPr id="0" name=""/>
        <dsp:cNvSpPr/>
      </dsp:nvSpPr>
      <dsp:spPr>
        <a:xfrm>
          <a:off x="3004133" y="2707860"/>
          <a:ext cx="134290" cy="1160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66F306-68A4-DE4E-83A4-BECBE3425C9C}">
      <dsp:nvSpPr>
        <dsp:cNvPr id="0" name=""/>
        <dsp:cNvSpPr/>
      </dsp:nvSpPr>
      <dsp:spPr>
        <a:xfrm>
          <a:off x="991904" y="1174971"/>
          <a:ext cx="1153195" cy="989866"/>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 rIns="0" bIns="7620" numCol="1" spcCol="1270" anchor="ctr" anchorCtr="0">
          <a:noAutofit/>
        </a:bodyPr>
        <a:lstStyle/>
        <a:p>
          <a:pPr marL="0" lvl="0" indent="0" algn="ctr" defTabSz="266700">
            <a:lnSpc>
              <a:spcPct val="90000"/>
            </a:lnSpc>
            <a:spcBef>
              <a:spcPct val="0"/>
            </a:spcBef>
            <a:spcAft>
              <a:spcPct val="35000"/>
            </a:spcAft>
            <a:buNone/>
          </a:pPr>
          <a:r>
            <a:rPr lang="en-GB" sz="600" kern="1200" dirty="0"/>
            <a:t>Gender and Science: scientific facts and fictions of gender</a:t>
          </a:r>
        </a:p>
      </dsp:txBody>
      <dsp:txXfrm>
        <a:off x="1170492" y="1328266"/>
        <a:ext cx="796019" cy="683276"/>
      </dsp:txXfrm>
    </dsp:sp>
    <dsp:sp modelId="{7E3972C7-EF19-E447-81B9-CA2E81936659}">
      <dsp:nvSpPr>
        <dsp:cNvPr id="0" name=""/>
        <dsp:cNvSpPr/>
      </dsp:nvSpPr>
      <dsp:spPr>
        <a:xfrm>
          <a:off x="1777043" y="1188444"/>
          <a:ext cx="134290" cy="1160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3D5E66-FA17-EC46-9BCB-C3EAD1188564}">
      <dsp:nvSpPr>
        <dsp:cNvPr id="0" name=""/>
        <dsp:cNvSpPr/>
      </dsp:nvSpPr>
      <dsp:spPr>
        <a:xfrm>
          <a:off x="1984518" y="624464"/>
          <a:ext cx="1153195" cy="989866"/>
        </a:xfrm>
        <a:prstGeom prst="hexagon">
          <a:avLst>
            <a:gd name="adj" fmla="val 25000"/>
            <a:gd name="vf" fmla="val 115470"/>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l="-19000" r="-1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C2E1CF-8C08-504A-A13E-0F194F118A57}">
      <dsp:nvSpPr>
        <dsp:cNvPr id="0" name=""/>
        <dsp:cNvSpPr/>
      </dsp:nvSpPr>
      <dsp:spPr>
        <a:xfrm>
          <a:off x="2017203" y="1063073"/>
          <a:ext cx="134290" cy="1160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FB4CE9-7BA5-FF41-B6FF-7917559E6567}">
      <dsp:nvSpPr>
        <dsp:cNvPr id="0" name=""/>
        <dsp:cNvSpPr/>
      </dsp:nvSpPr>
      <dsp:spPr>
        <a:xfrm>
          <a:off x="2976422" y="1172726"/>
          <a:ext cx="1153195" cy="989866"/>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 rIns="0" bIns="7620" numCol="1" spcCol="1270" anchor="ctr" anchorCtr="0">
          <a:noAutofit/>
        </a:bodyPr>
        <a:lstStyle/>
        <a:p>
          <a:pPr marL="0" lvl="0" indent="0" algn="ctr" defTabSz="266700">
            <a:lnSpc>
              <a:spcPct val="90000"/>
            </a:lnSpc>
            <a:spcBef>
              <a:spcPct val="0"/>
            </a:spcBef>
            <a:spcAft>
              <a:spcPct val="35000"/>
            </a:spcAft>
            <a:buFont typeface="+mj-lt"/>
            <a:buNone/>
          </a:pPr>
          <a:r>
            <a:rPr lang="en-GB" sz="600" kern="1200" dirty="0"/>
            <a:t>Physics and gender</a:t>
          </a:r>
        </a:p>
      </dsp:txBody>
      <dsp:txXfrm>
        <a:off x="3155010" y="1326021"/>
        <a:ext cx="796019" cy="683276"/>
      </dsp:txXfrm>
    </dsp:sp>
    <dsp:sp modelId="{9B7EF9C7-30D3-FE40-97B6-DE08EBCD13FD}">
      <dsp:nvSpPr>
        <dsp:cNvPr id="0" name=""/>
        <dsp:cNvSpPr/>
      </dsp:nvSpPr>
      <dsp:spPr>
        <a:xfrm>
          <a:off x="3974011" y="1611336"/>
          <a:ext cx="134290" cy="1160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D3E1BF-A50D-5F46-AC54-DDBA9F1E109F}">
      <dsp:nvSpPr>
        <dsp:cNvPr id="0" name=""/>
        <dsp:cNvSpPr/>
      </dsp:nvSpPr>
      <dsp:spPr>
        <a:xfrm>
          <a:off x="3968326" y="1729221"/>
          <a:ext cx="1153195" cy="989866"/>
        </a:xfrm>
        <a:prstGeom prst="hexagon">
          <a:avLst>
            <a:gd name="adj" fmla="val 25000"/>
            <a:gd name="vf" fmla="val 115470"/>
          </a:avLst>
        </a:prstGeom>
        <a:blipFill>
          <a:blip xmlns:r="http://schemas.openxmlformats.org/officeDocument/2006/relationships" r:embed="rId4" cstate="email">
            <a:extLst>
              <a:ext uri="{28A0092B-C50C-407E-A947-70E740481C1C}">
                <a14:useLocalDpi xmlns:a14="http://schemas.microsoft.com/office/drawing/2010/main" val="0"/>
              </a:ext>
            </a:extLst>
          </a:blip>
          <a:srcRect/>
          <a:stretch>
            <a:fillRect l="-9000" r="-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F743A8-F0CD-2145-B0D4-FB6152725A56}">
      <dsp:nvSpPr>
        <dsp:cNvPr id="0" name=""/>
        <dsp:cNvSpPr/>
      </dsp:nvSpPr>
      <dsp:spPr>
        <a:xfrm>
          <a:off x="4192855" y="1747185"/>
          <a:ext cx="134290" cy="1160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415A12-C728-4147-BAD1-F7A8235C6826}">
      <dsp:nvSpPr>
        <dsp:cNvPr id="0" name=""/>
        <dsp:cNvSpPr/>
      </dsp:nvSpPr>
      <dsp:spPr>
        <a:xfrm>
          <a:off x="3968326" y="634942"/>
          <a:ext cx="1153195" cy="989866"/>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 rIns="0" bIns="7620" numCol="1" spcCol="1270" anchor="ctr" anchorCtr="0">
          <a:noAutofit/>
        </a:bodyPr>
        <a:lstStyle/>
        <a:p>
          <a:pPr marL="0" lvl="0" indent="0" algn="ctr" defTabSz="266700">
            <a:lnSpc>
              <a:spcPct val="90000"/>
            </a:lnSpc>
            <a:spcBef>
              <a:spcPct val="0"/>
            </a:spcBef>
            <a:spcAft>
              <a:spcPct val="35000"/>
            </a:spcAft>
            <a:buFont typeface="+mj-lt"/>
            <a:buNone/>
          </a:pPr>
          <a:r>
            <a:rPr lang="en-GB" sz="600" kern="1200" dirty="0"/>
            <a:t>Gender and academic research: a linguistic perspective</a:t>
          </a:r>
        </a:p>
      </dsp:txBody>
      <dsp:txXfrm>
        <a:off x="4146914" y="788237"/>
        <a:ext cx="796019" cy="683276"/>
      </dsp:txXfrm>
    </dsp:sp>
    <dsp:sp modelId="{5239022D-4B18-8F44-9F5A-00B668DAE6DC}">
      <dsp:nvSpPr>
        <dsp:cNvPr id="0" name=""/>
        <dsp:cNvSpPr/>
      </dsp:nvSpPr>
      <dsp:spPr>
        <a:xfrm>
          <a:off x="4965915" y="1078791"/>
          <a:ext cx="134290" cy="1160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5023AA-C395-2845-8E89-A296CA5C56C3}">
      <dsp:nvSpPr>
        <dsp:cNvPr id="0" name=""/>
        <dsp:cNvSpPr/>
      </dsp:nvSpPr>
      <dsp:spPr>
        <a:xfrm>
          <a:off x="4960941" y="1187321"/>
          <a:ext cx="1153195" cy="989866"/>
        </a:xfrm>
        <a:prstGeom prst="hexagon">
          <a:avLst>
            <a:gd name="adj" fmla="val 25000"/>
            <a:gd name="vf" fmla="val 115470"/>
          </a:avLst>
        </a:prstGeom>
        <a:blipFill>
          <a:blip xmlns:r="http://schemas.openxmlformats.org/officeDocument/2006/relationships" r:embed="rId5" cstate="email">
            <a:extLst>
              <a:ext uri="{28A0092B-C50C-407E-A947-70E740481C1C}">
                <a14:useLocalDpi xmlns:a14="http://schemas.microsoft.com/office/drawing/2010/main" val="0"/>
              </a:ext>
            </a:extLst>
          </a:blip>
          <a:srcRect/>
          <a:stretch>
            <a:fillRect t="-36000" b="-36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95F890-98D9-D440-90DF-8C6D2595880B}">
      <dsp:nvSpPr>
        <dsp:cNvPr id="0" name=""/>
        <dsp:cNvSpPr/>
      </dsp:nvSpPr>
      <dsp:spPr>
        <a:xfrm>
          <a:off x="5190443" y="1209401"/>
          <a:ext cx="134290" cy="1160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029D8D-6C64-D649-8847-133A5519ED40}">
      <dsp:nvSpPr>
        <dsp:cNvPr id="0" name=""/>
        <dsp:cNvSpPr/>
      </dsp:nvSpPr>
      <dsp:spPr>
        <a:xfrm>
          <a:off x="4960941" y="2280103"/>
          <a:ext cx="1153195" cy="989866"/>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 rIns="0" bIns="7620" numCol="1" spcCol="1270" anchor="ctr" anchorCtr="0">
          <a:noAutofit/>
        </a:bodyPr>
        <a:lstStyle/>
        <a:p>
          <a:pPr marL="0" lvl="0" indent="0" algn="ctr" defTabSz="266700">
            <a:lnSpc>
              <a:spcPct val="90000"/>
            </a:lnSpc>
            <a:spcBef>
              <a:spcPct val="0"/>
            </a:spcBef>
            <a:spcAft>
              <a:spcPct val="35000"/>
            </a:spcAft>
            <a:buFont typeface="+mj-lt"/>
            <a:buNone/>
          </a:pPr>
          <a:r>
            <a:rPr lang="en-GB" sz="600" kern="1200" dirty="0"/>
            <a:t>Neuroscience and Gender: Seven things to know about sex, gender, brains and behaviour</a:t>
          </a:r>
        </a:p>
      </dsp:txBody>
      <dsp:txXfrm>
        <a:off x="5139529" y="2433398"/>
        <a:ext cx="796019" cy="683276"/>
      </dsp:txXfrm>
    </dsp:sp>
    <dsp:sp modelId="{CF88A09E-12CE-8046-92F7-FFB76089B255}">
      <dsp:nvSpPr>
        <dsp:cNvPr id="0" name=""/>
        <dsp:cNvSpPr/>
      </dsp:nvSpPr>
      <dsp:spPr>
        <a:xfrm>
          <a:off x="5189022" y="3147219"/>
          <a:ext cx="134290" cy="1160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7014D7-1396-0A44-8E23-F002BF2D08CD}">
      <dsp:nvSpPr>
        <dsp:cNvPr id="0" name=""/>
        <dsp:cNvSpPr/>
      </dsp:nvSpPr>
      <dsp:spPr>
        <a:xfrm>
          <a:off x="3968326" y="2822004"/>
          <a:ext cx="1153195" cy="989866"/>
        </a:xfrm>
        <a:prstGeom prst="hexagon">
          <a:avLst>
            <a:gd name="adj" fmla="val 25000"/>
            <a:gd name="vf" fmla="val 115470"/>
          </a:avLst>
        </a:prstGeom>
        <a:blipFill>
          <a:blip xmlns:r="http://schemas.openxmlformats.org/officeDocument/2006/relationships" r:embed="rId6" cstate="email">
            <a:extLst>
              <a:ext uri="{28A0092B-C50C-407E-A947-70E740481C1C}">
                <a14:useLocalDpi xmlns:a14="http://schemas.microsoft.com/office/drawing/2010/main" val="0"/>
              </a:ext>
            </a:extLst>
          </a:blip>
          <a:srcRect/>
          <a:stretch>
            <a:fillRect l="-19000" r="-1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7AEF39-6A6F-F748-BDB0-74C44965AE2C}">
      <dsp:nvSpPr>
        <dsp:cNvPr id="0" name=""/>
        <dsp:cNvSpPr/>
      </dsp:nvSpPr>
      <dsp:spPr>
        <a:xfrm>
          <a:off x="4975152" y="3256497"/>
          <a:ext cx="134290" cy="1160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0A2801-D639-C34F-841D-9ACED068CBE6}">
      <dsp:nvSpPr>
        <dsp:cNvPr id="0" name=""/>
        <dsp:cNvSpPr/>
      </dsp:nvSpPr>
      <dsp:spPr>
        <a:xfrm>
          <a:off x="1983808" y="2816016"/>
          <a:ext cx="1153195" cy="989866"/>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 rIns="0" bIns="7620" numCol="1" spcCol="1270" anchor="ctr" anchorCtr="0">
          <a:noAutofit/>
        </a:bodyPr>
        <a:lstStyle/>
        <a:p>
          <a:pPr marL="0" lvl="0" indent="0" algn="ctr" defTabSz="266700">
            <a:lnSpc>
              <a:spcPct val="90000"/>
            </a:lnSpc>
            <a:spcBef>
              <a:spcPct val="0"/>
            </a:spcBef>
            <a:spcAft>
              <a:spcPct val="35000"/>
            </a:spcAft>
            <a:buFont typeface="+mj-lt"/>
            <a:buNone/>
          </a:pPr>
          <a:r>
            <a:rPr lang="en-GB" sz="600" kern="1200" dirty="0"/>
            <a:t>Economics and gender: Publishing while female, are women held to higher standards: evidence from peer review </a:t>
          </a:r>
        </a:p>
      </dsp:txBody>
      <dsp:txXfrm>
        <a:off x="2162396" y="2969311"/>
        <a:ext cx="796019" cy="683276"/>
      </dsp:txXfrm>
    </dsp:sp>
    <dsp:sp modelId="{BB7589E0-0568-0B4E-B007-E09E425641EC}">
      <dsp:nvSpPr>
        <dsp:cNvPr id="0" name=""/>
        <dsp:cNvSpPr/>
      </dsp:nvSpPr>
      <dsp:spPr>
        <a:xfrm>
          <a:off x="2016492" y="3254626"/>
          <a:ext cx="134290" cy="1160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4F910F-AFFC-C74B-AC04-0880661D6129}">
      <dsp:nvSpPr>
        <dsp:cNvPr id="0" name=""/>
        <dsp:cNvSpPr/>
      </dsp:nvSpPr>
      <dsp:spPr>
        <a:xfrm>
          <a:off x="991193" y="3366149"/>
          <a:ext cx="1153195" cy="989866"/>
        </a:xfrm>
        <a:prstGeom prst="hexagon">
          <a:avLst>
            <a:gd name="adj" fmla="val 25000"/>
            <a:gd name="vf" fmla="val 115470"/>
          </a:avLst>
        </a:prstGeom>
        <a:blipFill>
          <a:blip xmlns:r="http://schemas.openxmlformats.org/officeDocument/2006/relationships" r:embed="rId7" cstate="email">
            <a:extLst>
              <a:ext uri="{28A0092B-C50C-407E-A947-70E740481C1C}">
                <a14:useLocalDpi xmlns:a14="http://schemas.microsoft.com/office/drawing/2010/main" val="0"/>
              </a:ext>
            </a:extLst>
          </a:blip>
          <a:srcRect/>
          <a:stretch>
            <a:fillRect l="-8000" r="-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0B4B41-E73E-C44B-AC86-7E30AE7B578E}">
      <dsp:nvSpPr>
        <dsp:cNvPr id="0" name=""/>
        <dsp:cNvSpPr/>
      </dsp:nvSpPr>
      <dsp:spPr>
        <a:xfrm>
          <a:off x="1776332" y="3379996"/>
          <a:ext cx="134290" cy="1160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EE3EFB-1628-A647-BB93-5EB00C9E1AB0}">
      <dsp:nvSpPr>
        <dsp:cNvPr id="0" name=""/>
        <dsp:cNvSpPr/>
      </dsp:nvSpPr>
      <dsp:spPr>
        <a:xfrm>
          <a:off x="5947871" y="2834728"/>
          <a:ext cx="1153195" cy="989866"/>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 rIns="0" bIns="7620" numCol="1" spcCol="1270" anchor="ctr" anchorCtr="0">
          <a:noAutofit/>
        </a:bodyPr>
        <a:lstStyle/>
        <a:p>
          <a:pPr marL="0" lvl="0" indent="0" algn="ctr" defTabSz="266700">
            <a:lnSpc>
              <a:spcPct val="90000"/>
            </a:lnSpc>
            <a:spcBef>
              <a:spcPct val="0"/>
            </a:spcBef>
            <a:spcAft>
              <a:spcPct val="35000"/>
            </a:spcAft>
            <a:buFont typeface="+mj-lt"/>
            <a:buNone/>
          </a:pPr>
          <a:r>
            <a:rPr lang="en-GB" sz="600" kern="1200"/>
            <a:t>Statistics and gender: focus on indicators and gender equality</a:t>
          </a:r>
        </a:p>
      </dsp:txBody>
      <dsp:txXfrm>
        <a:off x="6126459" y="2988023"/>
        <a:ext cx="796019" cy="683276"/>
      </dsp:txXfrm>
    </dsp:sp>
    <dsp:sp modelId="{AEA7870E-1E5D-EE45-A643-29BC72354759}">
      <dsp:nvSpPr>
        <dsp:cNvPr id="0" name=""/>
        <dsp:cNvSpPr/>
      </dsp:nvSpPr>
      <dsp:spPr>
        <a:xfrm>
          <a:off x="6176663" y="3701843"/>
          <a:ext cx="134290" cy="1160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F59849-E23A-464C-A702-A532740EF497}">
      <dsp:nvSpPr>
        <dsp:cNvPr id="0" name=""/>
        <dsp:cNvSpPr/>
      </dsp:nvSpPr>
      <dsp:spPr>
        <a:xfrm>
          <a:off x="4955967" y="3377002"/>
          <a:ext cx="1153195" cy="989866"/>
        </a:xfrm>
        <a:prstGeom prst="hexagon">
          <a:avLst>
            <a:gd name="adj" fmla="val 25000"/>
            <a:gd name="vf" fmla="val 115470"/>
          </a:avLst>
        </a:prstGeom>
        <a:blipFill>
          <a:blip xmlns:r="http://schemas.openxmlformats.org/officeDocument/2006/relationships" r:embed="rId8" cstate="email">
            <a:extLst>
              <a:ext uri="{28A0092B-C50C-407E-A947-70E740481C1C}">
                <a14:useLocalDpi xmlns:a14="http://schemas.microsoft.com/office/drawing/2010/main" val="0"/>
              </a:ext>
            </a:extLst>
          </a:blip>
          <a:srcRect/>
          <a:stretch>
            <a:fillRect l="-19000" r="-1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8E02CD-3962-2C4D-90BB-622AE0F08EB8}">
      <dsp:nvSpPr>
        <dsp:cNvPr id="0" name=""/>
        <dsp:cNvSpPr/>
      </dsp:nvSpPr>
      <dsp:spPr>
        <a:xfrm>
          <a:off x="5962792" y="3811496"/>
          <a:ext cx="134290" cy="1160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E7D229-BC4A-114A-B1A9-0DC1987A89E8}">
      <dsp:nvSpPr>
        <dsp:cNvPr id="0" name=""/>
        <dsp:cNvSpPr/>
      </dsp:nvSpPr>
      <dsp:spPr>
        <a:xfrm>
          <a:off x="5952134" y="645795"/>
          <a:ext cx="1153195" cy="989866"/>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 rIns="0" bIns="7620" numCol="1" spcCol="1270" anchor="ctr" anchorCtr="0">
          <a:noAutofit/>
        </a:bodyPr>
        <a:lstStyle/>
        <a:p>
          <a:pPr marL="0" lvl="0" indent="0" algn="ctr" defTabSz="266700">
            <a:lnSpc>
              <a:spcPct val="90000"/>
            </a:lnSpc>
            <a:spcBef>
              <a:spcPct val="0"/>
            </a:spcBef>
            <a:spcAft>
              <a:spcPct val="35000"/>
            </a:spcAft>
            <a:buNone/>
          </a:pPr>
          <a:r>
            <a:rPr lang="en-GB" sz="600" kern="1200" dirty="0"/>
            <a:t>Gender inclusive teaching</a:t>
          </a:r>
        </a:p>
      </dsp:txBody>
      <dsp:txXfrm>
        <a:off x="6130722" y="799090"/>
        <a:ext cx="796019" cy="683276"/>
      </dsp:txXfrm>
    </dsp:sp>
    <dsp:sp modelId="{5844E393-0A1E-5346-9037-2E45277F629B}">
      <dsp:nvSpPr>
        <dsp:cNvPr id="0" name=""/>
        <dsp:cNvSpPr/>
      </dsp:nvSpPr>
      <dsp:spPr>
        <a:xfrm>
          <a:off x="6750063" y="1516279"/>
          <a:ext cx="134290" cy="1160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EFA76E-F659-B34D-A5C0-F48ABFBEAADE}">
      <dsp:nvSpPr>
        <dsp:cNvPr id="0" name=""/>
        <dsp:cNvSpPr/>
      </dsp:nvSpPr>
      <dsp:spPr>
        <a:xfrm>
          <a:off x="5952134" y="1738577"/>
          <a:ext cx="1153195" cy="989866"/>
        </a:xfrm>
        <a:prstGeom prst="hexagon">
          <a:avLst>
            <a:gd name="adj" fmla="val 25000"/>
            <a:gd name="vf" fmla="val 115470"/>
          </a:avLst>
        </a:prstGeom>
        <a:blipFill>
          <a:blip xmlns:r="http://schemas.openxmlformats.org/officeDocument/2006/relationships" r:embed="rId9" cstate="email">
            <a:extLst>
              <a:ext uri="{28A0092B-C50C-407E-A947-70E740481C1C}">
                <a14:useLocalDpi xmlns:a14="http://schemas.microsoft.com/office/drawing/2010/main" val="0"/>
              </a:ext>
            </a:extLst>
          </a:blip>
          <a:srcRect/>
          <a:stretch>
            <a:fillRect l="-17000" r="-1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7DB80E-C911-0946-B632-978464E4D7CA}">
      <dsp:nvSpPr>
        <dsp:cNvPr id="0" name=""/>
        <dsp:cNvSpPr/>
      </dsp:nvSpPr>
      <dsp:spPr>
        <a:xfrm>
          <a:off x="6750063" y="1744565"/>
          <a:ext cx="134290" cy="11601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374C11-1768-4731-81A3-E392633FED54}" type="datetimeFigureOut">
              <a:rPr lang="en-GB" smtClean="0"/>
              <a:t>24/01/2020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B445CC-8FC6-48BF-822C-2833B53D05F5}" type="slidenum">
              <a:rPr lang="en-GB" smtClean="0"/>
              <a:t>‹#›</a:t>
            </a:fld>
            <a:endParaRPr lang="en-GB"/>
          </a:p>
        </p:txBody>
      </p:sp>
    </p:spTree>
    <p:extLst>
      <p:ext uri="{BB962C8B-B14F-4D97-AF65-F5344CB8AC3E}">
        <p14:creationId xmlns:p14="http://schemas.microsoft.com/office/powerpoint/2010/main" val="3507936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48664C-AFF3-4848-A665-CBD353D00969}" type="datetimeFigureOut">
              <a:rPr lang="en-US" smtClean="0"/>
              <a:t>1/24/2020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FD4D99-AC42-E845-8F9D-1FE6735A84F0}" type="slidenum">
              <a:rPr lang="en-US" smtClean="0"/>
              <a:t>‹#›</a:t>
            </a:fld>
            <a:endParaRPr lang="en-US"/>
          </a:p>
        </p:txBody>
      </p:sp>
    </p:spTree>
    <p:extLst>
      <p:ext uri="{BB962C8B-B14F-4D97-AF65-F5344CB8AC3E}">
        <p14:creationId xmlns:p14="http://schemas.microsoft.com/office/powerpoint/2010/main" val="827511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Hello my name is Charikleia Tzanakou, I am working at the University of Warwick and I am part of the PLOTINA project.</a:t>
            </a:r>
          </a:p>
          <a:p>
            <a:r>
              <a:rPr lang="en-GB" sz="1200" kern="1200" dirty="0">
                <a:solidFill>
                  <a:schemeClr val="tx1"/>
                </a:solidFill>
                <a:effectLst/>
                <a:latin typeface="+mn-lt"/>
                <a:ea typeface="+mn-ea"/>
                <a:cs typeface="+mn-cs"/>
              </a:rPr>
              <a:t>In this brief podcast I will do a brief introduction to the </a:t>
            </a:r>
          </a:p>
          <a:p>
            <a:r>
              <a:rPr lang="en-GB" sz="1200" kern="1200" dirty="0">
                <a:solidFill>
                  <a:schemeClr val="tx1"/>
                </a:solidFill>
                <a:effectLst/>
                <a:latin typeface="+mn-lt"/>
                <a:ea typeface="+mn-ea"/>
                <a:cs typeface="+mn-cs"/>
              </a:rPr>
              <a:t> PLOTINA online Module: looking at sex/gender from multi-disciplinary lenses</a:t>
            </a:r>
          </a:p>
          <a:p>
            <a:endParaRPr lang="en-US" dirty="0"/>
          </a:p>
        </p:txBody>
      </p:sp>
      <p:sp>
        <p:nvSpPr>
          <p:cNvPr id="4" name="Slide Number Placeholder 3"/>
          <p:cNvSpPr>
            <a:spLocks noGrp="1"/>
          </p:cNvSpPr>
          <p:nvPr>
            <p:ph type="sldNum" sz="quarter" idx="10"/>
          </p:nvPr>
        </p:nvSpPr>
        <p:spPr/>
        <p:txBody>
          <a:bodyPr/>
          <a:lstStyle/>
          <a:p>
            <a:fld id="{EEFD4D99-AC42-E845-8F9D-1FE6735A84F0}" type="slidenum">
              <a:rPr lang="en-US" smtClean="0"/>
              <a:t>1</a:t>
            </a:fld>
            <a:endParaRPr lang="en-US"/>
          </a:p>
        </p:txBody>
      </p:sp>
    </p:spTree>
    <p:extLst>
      <p:ext uri="{BB962C8B-B14F-4D97-AF65-F5344CB8AC3E}">
        <p14:creationId xmlns:p14="http://schemas.microsoft.com/office/powerpoint/2010/main" val="1901374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What is PLOTINA : PLOTINA is an EU funded project under the H2020 programme which stands for Promoting gender balance and inclusion in research, innovation and training. The overall objective of PLOTINA is to enable the development, implementation and assessment of self-tailored GEPs, with innovative and sustainable strategies for Research Performing Organizations. As part of this,  the PLOTINA Consortium has been working intensely for four years, and the result is a set of modular and adaptable resources for any RPO to use. </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PLOTINA project is implemented by the PLOTINA Consortium which is comprised of 10 partners across Europe. Among these, there are 6 research performing organisations including</a:t>
            </a:r>
          </a:p>
          <a:p>
            <a:r>
              <a:rPr lang="sl-SI" sz="1200" kern="1200" dirty="0">
                <a:solidFill>
                  <a:schemeClr val="tx1"/>
                </a:solidFill>
                <a:effectLst/>
                <a:latin typeface="+mn-lt"/>
                <a:ea typeface="+mn-ea"/>
                <a:cs typeface="+mn-cs"/>
              </a:rPr>
              <a:t>University of Bologna, Italy (UNIBO)</a:t>
            </a:r>
            <a:endParaRPr lang="en-GB"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University of Warwick, United Kingdom</a:t>
            </a:r>
            <a:endParaRPr lang="en-GB"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National Institute of Chemistry, Slovenia (NIC)</a:t>
            </a:r>
            <a:endParaRPr lang="en-GB"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Mondragon University, Spain (MU)</a:t>
            </a:r>
            <a:endParaRPr lang="en-GB"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Lisbon School of Economics and Management, Portugal (ISEG)</a:t>
            </a:r>
            <a:endParaRPr lang="en-GB"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Ozyegin University, Turkey (OZU)</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FD4D99-AC42-E845-8F9D-1FE6735A84F0}" type="slidenum">
              <a:rPr lang="en-US" smtClean="0"/>
              <a:t>2</a:t>
            </a:fld>
            <a:endParaRPr lang="en-US"/>
          </a:p>
        </p:txBody>
      </p:sp>
    </p:spTree>
    <p:extLst>
      <p:ext uri="{BB962C8B-B14F-4D97-AF65-F5344CB8AC3E}">
        <p14:creationId xmlns:p14="http://schemas.microsoft.com/office/powerpoint/2010/main" val="2486409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PLOTINA aims to contribute towards three overall objectives:: removing barriers to recruitment, retention and career progression of female researchers; reducing gender imbalances in decision making bodies; </a:t>
            </a:r>
          </a:p>
          <a:p>
            <a:endParaRPr lang="en-US" dirty="0"/>
          </a:p>
        </p:txBody>
      </p:sp>
      <p:sp>
        <p:nvSpPr>
          <p:cNvPr id="4" name="Slide Number Placeholder 3"/>
          <p:cNvSpPr>
            <a:spLocks noGrp="1"/>
          </p:cNvSpPr>
          <p:nvPr>
            <p:ph type="sldNum" sz="quarter" idx="5"/>
          </p:nvPr>
        </p:nvSpPr>
        <p:spPr/>
        <p:txBody>
          <a:bodyPr/>
          <a:lstStyle/>
          <a:p>
            <a:fld id="{EEFD4D99-AC42-E845-8F9D-1FE6735A84F0}" type="slidenum">
              <a:rPr lang="en-US" smtClean="0"/>
              <a:t>3</a:t>
            </a:fld>
            <a:endParaRPr lang="en-US"/>
          </a:p>
        </p:txBody>
      </p:sp>
    </p:spTree>
    <p:extLst>
      <p:ext uri="{BB962C8B-B14F-4D97-AF65-F5344CB8AC3E}">
        <p14:creationId xmlns:p14="http://schemas.microsoft.com/office/powerpoint/2010/main" val="1449220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One of the PLOTINA deliverables was for the PLOTINA team at the University of Warwick to develop a module addressed to postgraduate students and early career researchers (and potentially of value to undergraduate, academics and or wider public) that would raise awareness about sex and/or gender issues in different disciplines. Gender issues are complex and multidimensional and it is often challenging to find colleagues who perceive these issues similarly even within the same discipline. When one embarks in getting contributions from colleagues especially across different disciplines, it becomes increasingly tricky to share similar understanding and perceptions on this topic which is reflected in the collection of podcasts in this module.</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will find 9 podcasts in this module that will enable you to look at sex/gender issues from different disciplinary perspectives provided by experts in sociology, biomedicine, physics, statistics, behavioural science, history. The contributors are coming from a diverse range of career stages, institutions and geographical contexts although there are quite a few from the University of Warwick for obvious reasons. </a:t>
            </a:r>
          </a:p>
          <a:p>
            <a:endParaRPr lang="en-US" dirty="0"/>
          </a:p>
        </p:txBody>
      </p:sp>
      <p:sp>
        <p:nvSpPr>
          <p:cNvPr id="4" name="Slide Number Placeholder 3"/>
          <p:cNvSpPr>
            <a:spLocks noGrp="1"/>
          </p:cNvSpPr>
          <p:nvPr>
            <p:ph type="sldNum" sz="quarter" idx="5"/>
          </p:nvPr>
        </p:nvSpPr>
        <p:spPr/>
        <p:txBody>
          <a:bodyPr/>
          <a:lstStyle/>
          <a:p>
            <a:fld id="{EEFD4D99-AC42-E845-8F9D-1FE6735A84F0}" type="slidenum">
              <a:rPr lang="en-US" smtClean="0"/>
              <a:t>4</a:t>
            </a:fld>
            <a:endParaRPr lang="en-US"/>
          </a:p>
        </p:txBody>
      </p:sp>
    </p:spTree>
    <p:extLst>
      <p:ext uri="{BB962C8B-B14F-4D97-AF65-F5344CB8AC3E}">
        <p14:creationId xmlns:p14="http://schemas.microsoft.com/office/powerpoint/2010/main" val="188615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the 9 podcasts and contributors are the following ( I apologise in advance for nay </a:t>
            </a:r>
            <a:r>
              <a:rPr lang="en-GB" sz="1200" kern="1200" dirty="0" err="1">
                <a:solidFill>
                  <a:schemeClr val="tx1"/>
                </a:solidFill>
                <a:effectLst/>
                <a:latin typeface="+mn-lt"/>
                <a:ea typeface="+mn-ea"/>
                <a:cs typeface="+mn-cs"/>
              </a:rPr>
              <a:t>mispronounciation</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Gender and Science: scientific facts and fictions of gender by </a:t>
            </a:r>
            <a:r>
              <a:rPr lang="en-GB" sz="1200" kern="1200" dirty="0" err="1">
                <a:solidFill>
                  <a:schemeClr val="tx1"/>
                </a:solidFill>
                <a:effectLst/>
                <a:latin typeface="+mn-lt"/>
                <a:ea typeface="+mn-ea"/>
                <a:cs typeface="+mn-cs"/>
              </a:rPr>
              <a:t>Dr.</a:t>
            </a:r>
            <a:r>
              <a:rPr lang="en-GB" sz="1200" kern="1200" dirty="0">
                <a:solidFill>
                  <a:schemeClr val="tx1"/>
                </a:solidFill>
                <a:effectLst/>
                <a:latin typeface="+mn-lt"/>
                <a:ea typeface="+mn-ea"/>
                <a:cs typeface="+mn-cs"/>
              </a:rPr>
              <a:t> Liz Ablett </a:t>
            </a:r>
          </a:p>
          <a:p>
            <a:r>
              <a:rPr lang="en-GB" sz="1200" kern="1200" dirty="0">
                <a:solidFill>
                  <a:schemeClr val="tx1"/>
                </a:solidFill>
                <a:effectLst/>
                <a:latin typeface="+mn-lt"/>
                <a:ea typeface="+mn-ea"/>
                <a:cs typeface="+mn-cs"/>
              </a:rPr>
              <a:t>Neuroscience and Gender: Seven things to know about sex, gender, brains and behaviour by Professor Cordelia Fine</a:t>
            </a:r>
          </a:p>
          <a:p>
            <a:r>
              <a:rPr lang="en-GB" sz="1200" kern="1200" dirty="0">
                <a:solidFill>
                  <a:schemeClr val="tx1"/>
                </a:solidFill>
                <a:effectLst/>
                <a:latin typeface="+mn-lt"/>
                <a:ea typeface="+mn-ea"/>
                <a:cs typeface="+mn-cs"/>
              </a:rPr>
              <a:t>Biomedical sciences and gender by </a:t>
            </a:r>
            <a:r>
              <a:rPr lang="en-GB" sz="1200" kern="1200" dirty="0" err="1">
                <a:solidFill>
                  <a:schemeClr val="tx1"/>
                </a:solidFill>
                <a:effectLst/>
                <a:latin typeface="+mn-lt"/>
                <a:ea typeface="+mn-ea"/>
                <a:cs typeface="+mn-cs"/>
              </a:rPr>
              <a:t>Dr.</a:t>
            </a:r>
            <a:r>
              <a:rPr lang="en-GB" sz="1200" kern="1200" dirty="0">
                <a:solidFill>
                  <a:schemeClr val="tx1"/>
                </a:solidFill>
                <a:effectLst/>
                <a:latin typeface="+mn-lt"/>
                <a:ea typeface="+mn-ea"/>
                <a:cs typeface="+mn-cs"/>
              </a:rPr>
              <a:t> Antonia </a:t>
            </a:r>
            <a:r>
              <a:rPr lang="en-GB" sz="1200" kern="1200" dirty="0" err="1">
                <a:solidFill>
                  <a:schemeClr val="tx1"/>
                </a:solidFill>
                <a:effectLst/>
                <a:latin typeface="+mn-lt"/>
                <a:ea typeface="+mn-ea"/>
                <a:cs typeface="+mn-cs"/>
              </a:rPr>
              <a:t>Sagona</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Statistics and gender: focus on indicators and gender equality by Dr Anne Laure Humbert</a:t>
            </a:r>
          </a:p>
          <a:p>
            <a:r>
              <a:rPr lang="en-GB" sz="1200" kern="1200" dirty="0">
                <a:solidFill>
                  <a:schemeClr val="tx1"/>
                </a:solidFill>
                <a:effectLst/>
                <a:latin typeface="+mn-lt"/>
                <a:ea typeface="+mn-ea"/>
                <a:cs typeface="+mn-cs"/>
              </a:rPr>
              <a:t>Physics and gender by Professor Helen </a:t>
            </a:r>
            <a:r>
              <a:rPr lang="en-GB" sz="1200" kern="1200" dirty="0" err="1">
                <a:solidFill>
                  <a:schemeClr val="tx1"/>
                </a:solidFill>
                <a:effectLst/>
                <a:latin typeface="+mn-lt"/>
                <a:ea typeface="+mn-ea"/>
                <a:cs typeface="+mn-cs"/>
              </a:rPr>
              <a:t>Goethchel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Gender and the history of science by </a:t>
            </a:r>
            <a:r>
              <a:rPr lang="en-GB" sz="1200" kern="1200" dirty="0" err="1">
                <a:solidFill>
                  <a:schemeClr val="tx1"/>
                </a:solidFill>
                <a:effectLst/>
                <a:latin typeface="+mn-lt"/>
                <a:ea typeface="+mn-ea"/>
                <a:cs typeface="+mn-cs"/>
              </a:rPr>
              <a:t>dr.</a:t>
            </a:r>
            <a:r>
              <a:rPr lang="en-GB" sz="1200" kern="1200" dirty="0">
                <a:solidFill>
                  <a:schemeClr val="tx1"/>
                </a:solidFill>
                <a:effectLst/>
                <a:latin typeface="+mn-lt"/>
                <a:ea typeface="+mn-ea"/>
                <a:cs typeface="+mn-cs"/>
              </a:rPr>
              <a:t> Michael </a:t>
            </a:r>
            <a:r>
              <a:rPr lang="en-GB" sz="1200" kern="1200" dirty="0" err="1">
                <a:solidFill>
                  <a:schemeClr val="tx1"/>
                </a:solidFill>
                <a:effectLst/>
                <a:latin typeface="+mn-lt"/>
                <a:ea typeface="+mn-ea"/>
                <a:cs typeface="+mn-cs"/>
              </a:rPr>
              <a:t>Bycroft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Gender and academic research: a linguistic perspective by Anastasia </a:t>
            </a:r>
            <a:r>
              <a:rPr lang="en-GB" sz="1200" kern="1200" dirty="0" err="1">
                <a:solidFill>
                  <a:schemeClr val="tx1"/>
                </a:solidFill>
                <a:effectLst/>
                <a:latin typeface="+mn-lt"/>
                <a:ea typeface="+mn-ea"/>
                <a:cs typeface="+mn-cs"/>
              </a:rPr>
              <a:t>Stavridou</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Economics and Gender: Publishing while female, are women held to higher standards: evidence from peer review from </a:t>
            </a:r>
            <a:r>
              <a:rPr lang="en-GB" sz="1200" kern="1200" dirty="0" err="1">
                <a:solidFill>
                  <a:schemeClr val="tx1"/>
                </a:solidFill>
                <a:effectLst/>
                <a:latin typeface="+mn-lt"/>
                <a:ea typeface="+mn-ea"/>
                <a:cs typeface="+mn-cs"/>
              </a:rPr>
              <a:t>dr.</a:t>
            </a:r>
            <a:r>
              <a:rPr lang="en-GB" sz="1200" kern="1200" dirty="0">
                <a:solidFill>
                  <a:schemeClr val="tx1"/>
                </a:solidFill>
                <a:effectLst/>
                <a:latin typeface="+mn-lt"/>
                <a:ea typeface="+mn-ea"/>
                <a:cs typeface="+mn-cs"/>
              </a:rPr>
              <a:t> Erin </a:t>
            </a:r>
            <a:r>
              <a:rPr lang="en-GB" sz="1200" kern="1200" dirty="0" err="1">
                <a:solidFill>
                  <a:schemeClr val="tx1"/>
                </a:solidFill>
                <a:effectLst/>
                <a:latin typeface="+mn-lt"/>
                <a:ea typeface="+mn-ea"/>
                <a:cs typeface="+mn-cs"/>
              </a:rPr>
              <a:t>Hengel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Gender inclusive teaching from Hannah Ayres.</a:t>
            </a:r>
          </a:p>
        </p:txBody>
      </p:sp>
      <p:sp>
        <p:nvSpPr>
          <p:cNvPr id="4" name="Slide Number Placeholder 3"/>
          <p:cNvSpPr>
            <a:spLocks noGrp="1"/>
          </p:cNvSpPr>
          <p:nvPr>
            <p:ph type="sldNum" sz="quarter" idx="5"/>
          </p:nvPr>
        </p:nvSpPr>
        <p:spPr/>
        <p:txBody>
          <a:bodyPr/>
          <a:lstStyle/>
          <a:p>
            <a:fld id="{EEFD4D99-AC42-E845-8F9D-1FE6735A84F0}" type="slidenum">
              <a:rPr lang="en-US" smtClean="0"/>
              <a:t>5</a:t>
            </a:fld>
            <a:endParaRPr lang="en-US"/>
          </a:p>
        </p:txBody>
      </p:sp>
    </p:spTree>
    <p:extLst>
      <p:ext uri="{BB962C8B-B14F-4D97-AF65-F5344CB8AC3E}">
        <p14:creationId xmlns:p14="http://schemas.microsoft.com/office/powerpoint/2010/main" val="3208415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What is interesting about this collection of contributions is not the differences in looking at sex/gender issues but how disciplinary lenses overlap and highlight particular aspects that we should be aware of and consider in our research practice.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These overlapping themes have been the following:</a:t>
            </a:r>
          </a:p>
          <a:p>
            <a:pPr lvl="0"/>
            <a:r>
              <a:rPr lang="en-GB" sz="1200" kern="1200" dirty="0">
                <a:solidFill>
                  <a:schemeClr val="tx1"/>
                </a:solidFill>
                <a:effectLst/>
                <a:latin typeface="+mn-lt"/>
                <a:ea typeface="+mn-ea"/>
                <a:cs typeface="+mn-cs"/>
              </a:rPr>
              <a:t>The critique of scientific knowledge as objective and authoritative and the importance of understanding that it is situated in specific contexts (influenced by actors, times and places) which is raised by Dr Ablett, Dr </a:t>
            </a:r>
            <a:r>
              <a:rPr lang="en-GB" sz="1200" kern="1200" dirty="0" err="1">
                <a:solidFill>
                  <a:schemeClr val="tx1"/>
                </a:solidFill>
                <a:effectLst/>
                <a:latin typeface="+mn-lt"/>
                <a:ea typeface="+mn-ea"/>
                <a:cs typeface="+mn-cs"/>
              </a:rPr>
              <a:t>Sagona</a:t>
            </a:r>
            <a:r>
              <a:rPr lang="en-GB" sz="1200" kern="1200" dirty="0">
                <a:solidFill>
                  <a:schemeClr val="tx1"/>
                </a:solidFill>
                <a:effectLst/>
                <a:latin typeface="+mn-lt"/>
                <a:ea typeface="+mn-ea"/>
                <a:cs typeface="+mn-cs"/>
              </a:rPr>
              <a:t> and Dr </a:t>
            </a:r>
            <a:r>
              <a:rPr lang="en-GB" sz="1200" kern="1200" dirty="0" err="1">
                <a:solidFill>
                  <a:schemeClr val="tx1"/>
                </a:solidFill>
                <a:effectLst/>
                <a:latin typeface="+mn-lt"/>
                <a:ea typeface="+mn-ea"/>
                <a:cs typeface="+mn-cs"/>
              </a:rPr>
              <a:t>Bycroft</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Linked to the previous point, the gendered world of science which is shown through examples of gendered scientific practices and knowledge, reflecting gendered assumptions and prejudices in podcasts by Dr Ablett and Dr </a:t>
            </a:r>
            <a:r>
              <a:rPr lang="en-GB" sz="1200" kern="1200" dirty="0" err="1">
                <a:solidFill>
                  <a:schemeClr val="tx1"/>
                </a:solidFill>
                <a:effectLst/>
                <a:latin typeface="+mn-lt"/>
                <a:ea typeface="+mn-ea"/>
                <a:cs typeface="+mn-cs"/>
              </a:rPr>
              <a:t>Bycroft</a:t>
            </a:r>
            <a:r>
              <a:rPr lang="en-GB" sz="1200" kern="1200" dirty="0">
                <a:solidFill>
                  <a:schemeClr val="tx1"/>
                </a:solidFill>
                <a:effectLst/>
                <a:latin typeface="+mn-lt"/>
                <a:ea typeface="+mn-ea"/>
                <a:cs typeface="+mn-cs"/>
              </a:rPr>
              <a:t> and Dr </a:t>
            </a:r>
            <a:r>
              <a:rPr lang="en-GB" sz="1200" kern="1200" dirty="0" err="1">
                <a:solidFill>
                  <a:schemeClr val="tx1"/>
                </a:solidFill>
                <a:effectLst/>
                <a:latin typeface="+mn-lt"/>
                <a:ea typeface="+mn-ea"/>
                <a:cs typeface="+mn-cs"/>
              </a:rPr>
              <a:t>Goetchel</a:t>
            </a:r>
            <a:r>
              <a:rPr lang="en-GB" sz="1200" kern="1200" dirty="0">
                <a:solidFill>
                  <a:schemeClr val="tx1"/>
                </a:solidFill>
                <a:effectLst/>
                <a:latin typeface="+mn-lt"/>
                <a:ea typeface="+mn-ea"/>
                <a:cs typeface="+mn-cs"/>
              </a:rPr>
              <a:t> and Professor Fine. Biases in publications which exaggerate sex/gender differences are explicitly reported in Professor Fine and Dr Ablett’s podcasts</a:t>
            </a:r>
          </a:p>
          <a:p>
            <a:pPr lvl="0"/>
            <a:r>
              <a:rPr lang="en-GB" sz="1200" kern="1200" dirty="0">
                <a:solidFill>
                  <a:schemeClr val="tx1"/>
                </a:solidFill>
                <a:effectLst/>
                <a:latin typeface="+mn-lt"/>
                <a:ea typeface="+mn-ea"/>
                <a:cs typeface="+mn-cs"/>
              </a:rPr>
              <a:t>The exclusion of women in science is mentioned in most podcasts while the contributors provide us with names and biographies of women role models in different disciplines  (Dr </a:t>
            </a:r>
            <a:r>
              <a:rPr lang="en-GB" sz="1200" kern="1200" dirty="0" err="1">
                <a:solidFill>
                  <a:schemeClr val="tx1"/>
                </a:solidFill>
                <a:effectLst/>
                <a:latin typeface="+mn-lt"/>
                <a:ea typeface="+mn-ea"/>
                <a:cs typeface="+mn-cs"/>
              </a:rPr>
              <a:t>Bycroft</a:t>
            </a:r>
            <a:r>
              <a:rPr lang="en-GB" sz="1200" kern="1200" dirty="0">
                <a:solidFill>
                  <a:schemeClr val="tx1"/>
                </a:solidFill>
                <a:effectLst/>
                <a:latin typeface="+mn-lt"/>
                <a:ea typeface="+mn-ea"/>
                <a:cs typeface="+mn-cs"/>
              </a:rPr>
              <a:t>, Dr Ablett, Dr </a:t>
            </a:r>
            <a:r>
              <a:rPr lang="en-GB" sz="1200" kern="1200" dirty="0" err="1">
                <a:solidFill>
                  <a:schemeClr val="tx1"/>
                </a:solidFill>
                <a:effectLst/>
                <a:latin typeface="+mn-lt"/>
                <a:ea typeface="+mn-ea"/>
                <a:cs typeface="+mn-cs"/>
              </a:rPr>
              <a:t>Goetchel</a:t>
            </a:r>
            <a:r>
              <a:rPr lang="en-GB" sz="1200" kern="1200" dirty="0">
                <a:solidFill>
                  <a:schemeClr val="tx1"/>
                </a:solidFill>
                <a:effectLst/>
                <a:latin typeface="+mn-lt"/>
                <a:ea typeface="+mn-ea"/>
                <a:cs typeface="+mn-cs"/>
              </a:rPr>
              <a:t>, Dr </a:t>
            </a:r>
            <a:r>
              <a:rPr lang="en-GB" sz="1200" kern="1200" dirty="0" err="1">
                <a:solidFill>
                  <a:schemeClr val="tx1"/>
                </a:solidFill>
                <a:effectLst/>
                <a:latin typeface="+mn-lt"/>
                <a:ea typeface="+mn-ea"/>
                <a:cs typeface="+mn-cs"/>
              </a:rPr>
              <a:t>Sagona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You will also find one podcast devoted to queer pedagogy and why it is important to consider gender in the classroom. </a:t>
            </a:r>
            <a:endParaRPr lang="en-US" dirty="0"/>
          </a:p>
        </p:txBody>
      </p:sp>
      <p:sp>
        <p:nvSpPr>
          <p:cNvPr id="4" name="Slide Number Placeholder 3"/>
          <p:cNvSpPr>
            <a:spLocks noGrp="1"/>
          </p:cNvSpPr>
          <p:nvPr>
            <p:ph type="sldNum" sz="quarter" idx="5"/>
          </p:nvPr>
        </p:nvSpPr>
        <p:spPr/>
        <p:txBody>
          <a:bodyPr/>
          <a:lstStyle/>
          <a:p>
            <a:fld id="{EEFD4D99-AC42-E845-8F9D-1FE6735A84F0}" type="slidenum">
              <a:rPr lang="en-US" smtClean="0"/>
              <a:t>6</a:t>
            </a:fld>
            <a:endParaRPr lang="en-US"/>
          </a:p>
        </p:txBody>
      </p:sp>
    </p:spTree>
    <p:extLst>
      <p:ext uri="{BB962C8B-B14F-4D97-AF65-F5344CB8AC3E}">
        <p14:creationId xmlns:p14="http://schemas.microsoft.com/office/powerpoint/2010/main" val="2433635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podcasts could be used together as an online module within degree programmes to provide different disciplinary lenses and food for thought to students. However, each one of them could be utilised as part of a lecture or a seminar or ‘a reading list’ within different disciplinary programmes and modules. In many institutions, there are interdisciplinary modules that can be available to students from different degree programmes.</a:t>
            </a:r>
          </a:p>
          <a:p>
            <a:r>
              <a:rPr lang="en-GB" sz="1200" kern="1200" dirty="0">
                <a:solidFill>
                  <a:schemeClr val="tx1"/>
                </a:solidFill>
                <a:effectLst/>
                <a:latin typeface="+mn-lt"/>
                <a:ea typeface="+mn-ea"/>
                <a:cs typeface="+mn-cs"/>
              </a:rPr>
              <a:t>If local/institutional rules require credit points for a module, then the above programme could be supplemented a method of assessment  which should be defined by the  module leader in each institution. For example an individual essay or project work could be potential options.</a:t>
            </a:r>
          </a:p>
          <a:p>
            <a:endParaRPr lang="en-US" dirty="0"/>
          </a:p>
        </p:txBody>
      </p:sp>
      <p:sp>
        <p:nvSpPr>
          <p:cNvPr id="4" name="Slide Number Placeholder 3"/>
          <p:cNvSpPr>
            <a:spLocks noGrp="1"/>
          </p:cNvSpPr>
          <p:nvPr>
            <p:ph type="sldNum" sz="quarter" idx="5"/>
          </p:nvPr>
        </p:nvSpPr>
        <p:spPr/>
        <p:txBody>
          <a:bodyPr/>
          <a:lstStyle/>
          <a:p>
            <a:fld id="{EEFD4D99-AC42-E845-8F9D-1FE6735A84F0}" type="slidenum">
              <a:rPr lang="en-US" smtClean="0"/>
              <a:t>7</a:t>
            </a:fld>
            <a:endParaRPr lang="en-US"/>
          </a:p>
        </p:txBody>
      </p:sp>
    </p:spTree>
    <p:extLst>
      <p:ext uri="{BB962C8B-B14F-4D97-AF65-F5344CB8AC3E}">
        <p14:creationId xmlns:p14="http://schemas.microsoft.com/office/powerpoint/2010/main" val="3612532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has been a collective illuminating undertaking that would not have been possible without the contributors. We would thus like to thank all the contributors for the energy, time and effort they put into these podcasts and we do hope that that this module would be useful to individuals, teachers, researchers and research performing organisations.</a:t>
            </a:r>
          </a:p>
          <a:p>
            <a:endParaRPr lang="en-US" dirty="0"/>
          </a:p>
        </p:txBody>
      </p:sp>
      <p:sp>
        <p:nvSpPr>
          <p:cNvPr id="4" name="Slide Number Placeholder 3"/>
          <p:cNvSpPr>
            <a:spLocks noGrp="1"/>
          </p:cNvSpPr>
          <p:nvPr>
            <p:ph type="sldNum" sz="quarter" idx="5"/>
          </p:nvPr>
        </p:nvSpPr>
        <p:spPr/>
        <p:txBody>
          <a:bodyPr/>
          <a:lstStyle/>
          <a:p>
            <a:fld id="{EEFD4D99-AC42-E845-8F9D-1FE6735A84F0}" type="slidenum">
              <a:rPr lang="en-US" smtClean="0"/>
              <a:t>8</a:t>
            </a:fld>
            <a:endParaRPr lang="en-US"/>
          </a:p>
        </p:txBody>
      </p:sp>
    </p:spTree>
    <p:extLst>
      <p:ext uri="{BB962C8B-B14F-4D97-AF65-F5344CB8AC3E}">
        <p14:creationId xmlns:p14="http://schemas.microsoft.com/office/powerpoint/2010/main" val="2836840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attention. You can find more information about PLOTINA on our dedicated website  If you have any questions or comments please contact us at the email address provided here.  And if you do find the module useful drop us an email and/or tweet about it </a:t>
            </a:r>
            <a:r>
              <a:rPr lang="en-US" dirty="0">
                <a:sym typeface="Wingdings" pitchFamily="2" charset="2"/>
              </a:rPr>
              <a:t></a:t>
            </a:r>
            <a:endParaRPr lang="en-US" dirty="0"/>
          </a:p>
        </p:txBody>
      </p:sp>
      <p:sp>
        <p:nvSpPr>
          <p:cNvPr id="4" name="Slide Number Placeholder 3"/>
          <p:cNvSpPr>
            <a:spLocks noGrp="1"/>
          </p:cNvSpPr>
          <p:nvPr>
            <p:ph type="sldNum" sz="quarter" idx="5"/>
          </p:nvPr>
        </p:nvSpPr>
        <p:spPr/>
        <p:txBody>
          <a:bodyPr/>
          <a:lstStyle/>
          <a:p>
            <a:fld id="{EEFD4D99-AC42-E845-8F9D-1FE6735A84F0}" type="slidenum">
              <a:rPr lang="en-US" smtClean="0"/>
              <a:t>9</a:t>
            </a:fld>
            <a:endParaRPr lang="en-US"/>
          </a:p>
        </p:txBody>
      </p:sp>
    </p:spTree>
    <p:extLst>
      <p:ext uri="{BB962C8B-B14F-4D97-AF65-F5344CB8AC3E}">
        <p14:creationId xmlns:p14="http://schemas.microsoft.com/office/powerpoint/2010/main" val="6056272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00" y="-27384"/>
            <a:ext cx="9152000" cy="686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9155" name="Rectangle 3"/>
          <p:cNvSpPr>
            <a:spLocks noGrp="1" noChangeArrowheads="1"/>
          </p:cNvSpPr>
          <p:nvPr>
            <p:ph type="ctrTitle"/>
          </p:nvPr>
        </p:nvSpPr>
        <p:spPr>
          <a:xfrm>
            <a:off x="107504" y="4629133"/>
            <a:ext cx="7056784" cy="1296144"/>
          </a:xfrm>
        </p:spPr>
        <p:txBody>
          <a:bodyPr/>
          <a:lstStyle>
            <a:lvl1pPr>
              <a:defRPr sz="4000"/>
            </a:lvl1pPr>
          </a:lstStyle>
          <a:p>
            <a:pPr lvl="0"/>
            <a:r>
              <a:rPr lang="en-GB" altLang="en-US" noProof="0"/>
              <a:t>Click to edit Master title style</a:t>
            </a:r>
            <a:endParaRPr lang="en-GB" altLang="en-US" noProof="0" dirty="0"/>
          </a:p>
        </p:txBody>
      </p:sp>
      <p:sp>
        <p:nvSpPr>
          <p:cNvPr id="49156" name="Rectangle 4"/>
          <p:cNvSpPr>
            <a:spLocks noGrp="1" noChangeArrowheads="1"/>
          </p:cNvSpPr>
          <p:nvPr>
            <p:ph type="subTitle" idx="1"/>
          </p:nvPr>
        </p:nvSpPr>
        <p:spPr>
          <a:xfrm>
            <a:off x="107504" y="5973283"/>
            <a:ext cx="6400800" cy="720080"/>
          </a:xfrm>
        </p:spPr>
        <p:txBody>
          <a:bodyPr/>
          <a:lstStyle>
            <a:lvl1pPr marL="0" indent="0" algn="l">
              <a:buFontTx/>
              <a:buNone/>
              <a:defRPr/>
            </a:lvl1pPr>
          </a:lstStyle>
          <a:p>
            <a:pPr lvl="0"/>
            <a:r>
              <a:rPr lang="en-GB" altLang="en-US" noProof="0"/>
              <a:t>Click to edit Master subtitle style</a:t>
            </a:r>
            <a:endParaRPr lang="en-GB" altLang="en-US" noProof="0" dirty="0"/>
          </a:p>
        </p:txBody>
      </p:sp>
    </p:spTree>
    <p:extLst>
      <p:ext uri="{BB962C8B-B14F-4D97-AF65-F5344CB8AC3E}">
        <p14:creationId xmlns:p14="http://schemas.microsoft.com/office/powerpoint/2010/main" val="3953512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6444B4EB-4B33-48D0-B1F5-7BA45A9BC97A}" type="datetimeFigureOut">
              <a:rPr lang="en-GB" smtClean="0"/>
              <a:t>24/01/2020</a:t>
            </a:fld>
            <a:endParaRPr lang="en-GB"/>
          </a:p>
        </p:txBody>
      </p:sp>
      <p:sp>
        <p:nvSpPr>
          <p:cNvPr id="6" name="Rectangle 5"/>
          <p:cNvSpPr>
            <a:spLocks noGrp="1" noChangeArrowheads="1"/>
          </p:cNvSpPr>
          <p:nvPr>
            <p:ph type="ftr" sz="quarter" idx="11"/>
          </p:nvPr>
        </p:nvSpPr>
        <p:spPr>
          <a:ln/>
        </p:spPr>
        <p:txBody>
          <a:bodyPr/>
          <a:lstStyle>
            <a:lvl1pPr>
              <a:defRPr/>
            </a:lvl1pPr>
          </a:lstStyle>
          <a:p>
            <a:endParaRPr lang="en-GB"/>
          </a:p>
        </p:txBody>
      </p:sp>
      <p:sp>
        <p:nvSpPr>
          <p:cNvPr id="7" name="Rectangle 6"/>
          <p:cNvSpPr>
            <a:spLocks noGrp="1" noChangeArrowheads="1"/>
          </p:cNvSpPr>
          <p:nvPr>
            <p:ph type="sldNum" sz="quarter" idx="12"/>
          </p:nvPr>
        </p:nvSpPr>
        <p:spPr>
          <a:ln/>
        </p:spPr>
        <p:txBody>
          <a:bodyPr/>
          <a:lstStyle>
            <a:lvl1pPr>
              <a:defRPr/>
            </a:lvl1pPr>
          </a:lstStyle>
          <a:p>
            <a:fld id="{CDF39D06-9259-4AE5-B306-73454988A1D2}" type="slidenum">
              <a:rPr lang="en-GB" smtClean="0"/>
              <a:t>‹#›</a:t>
            </a:fld>
            <a:endParaRPr lang="en-GB"/>
          </a:p>
        </p:txBody>
      </p:sp>
    </p:spTree>
    <p:extLst>
      <p:ext uri="{BB962C8B-B14F-4D97-AF65-F5344CB8AC3E}">
        <p14:creationId xmlns:p14="http://schemas.microsoft.com/office/powerpoint/2010/main" val="762999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4"/>
          <p:cNvSpPr>
            <a:spLocks noGrp="1" noChangeArrowheads="1"/>
          </p:cNvSpPr>
          <p:nvPr>
            <p:ph type="dt" sz="half" idx="10"/>
          </p:nvPr>
        </p:nvSpPr>
        <p:spPr>
          <a:ln/>
        </p:spPr>
        <p:txBody>
          <a:bodyPr/>
          <a:lstStyle>
            <a:lvl1pPr>
              <a:defRPr/>
            </a:lvl1pPr>
          </a:lstStyle>
          <a:p>
            <a:fld id="{6444B4EB-4B33-48D0-B1F5-7BA45A9BC97A}" type="datetimeFigureOut">
              <a:rPr lang="en-GB" smtClean="0"/>
              <a:t>24/01/2020</a:t>
            </a:fld>
            <a:endParaRPr lang="en-GB"/>
          </a:p>
        </p:txBody>
      </p:sp>
      <p:sp>
        <p:nvSpPr>
          <p:cNvPr id="5" name="Rectangle 5"/>
          <p:cNvSpPr>
            <a:spLocks noGrp="1" noChangeArrowheads="1"/>
          </p:cNvSpPr>
          <p:nvPr>
            <p:ph type="ftr" sz="quarter" idx="11"/>
          </p:nvPr>
        </p:nvSpPr>
        <p:spPr>
          <a:ln/>
        </p:spPr>
        <p:txBody>
          <a:bodyPr/>
          <a:lstStyle>
            <a:lvl1pPr>
              <a:defRPr/>
            </a:lvl1pPr>
          </a:lstStyle>
          <a:p>
            <a:endParaRPr lang="en-GB"/>
          </a:p>
        </p:txBody>
      </p:sp>
      <p:sp>
        <p:nvSpPr>
          <p:cNvPr id="6" name="Rectangle 6"/>
          <p:cNvSpPr>
            <a:spLocks noGrp="1" noChangeArrowheads="1"/>
          </p:cNvSpPr>
          <p:nvPr>
            <p:ph type="sldNum" sz="quarter" idx="12"/>
          </p:nvPr>
        </p:nvSpPr>
        <p:spPr>
          <a:ln/>
        </p:spPr>
        <p:txBody>
          <a:bodyPr/>
          <a:lstStyle>
            <a:lvl1pPr>
              <a:defRPr/>
            </a:lvl1pPr>
          </a:lstStyle>
          <a:p>
            <a:fld id="{CDF39D06-9259-4AE5-B306-73454988A1D2}" type="slidenum">
              <a:rPr lang="en-GB" smtClean="0"/>
              <a:t>‹#›</a:t>
            </a:fld>
            <a:endParaRPr lang="en-GB"/>
          </a:p>
        </p:txBody>
      </p:sp>
    </p:spTree>
    <p:extLst>
      <p:ext uri="{BB962C8B-B14F-4D97-AF65-F5344CB8AC3E}">
        <p14:creationId xmlns:p14="http://schemas.microsoft.com/office/powerpoint/2010/main" val="2605378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257800"/>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85800" y="228600"/>
            <a:ext cx="5676900" cy="5257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4"/>
          <p:cNvSpPr>
            <a:spLocks noGrp="1" noChangeArrowheads="1"/>
          </p:cNvSpPr>
          <p:nvPr>
            <p:ph type="dt" sz="half" idx="10"/>
          </p:nvPr>
        </p:nvSpPr>
        <p:spPr>
          <a:ln/>
        </p:spPr>
        <p:txBody>
          <a:bodyPr/>
          <a:lstStyle>
            <a:lvl1pPr>
              <a:defRPr/>
            </a:lvl1pPr>
          </a:lstStyle>
          <a:p>
            <a:fld id="{6444B4EB-4B33-48D0-B1F5-7BA45A9BC97A}" type="datetimeFigureOut">
              <a:rPr lang="en-GB" smtClean="0"/>
              <a:t>24/01/2020</a:t>
            </a:fld>
            <a:endParaRPr lang="en-GB"/>
          </a:p>
        </p:txBody>
      </p:sp>
      <p:sp>
        <p:nvSpPr>
          <p:cNvPr id="5" name="Rectangle 5"/>
          <p:cNvSpPr>
            <a:spLocks noGrp="1" noChangeArrowheads="1"/>
          </p:cNvSpPr>
          <p:nvPr>
            <p:ph type="ftr" sz="quarter" idx="11"/>
          </p:nvPr>
        </p:nvSpPr>
        <p:spPr>
          <a:ln/>
        </p:spPr>
        <p:txBody>
          <a:bodyPr/>
          <a:lstStyle>
            <a:lvl1pPr>
              <a:defRPr/>
            </a:lvl1pPr>
          </a:lstStyle>
          <a:p>
            <a:endParaRPr lang="en-GB"/>
          </a:p>
        </p:txBody>
      </p:sp>
      <p:sp>
        <p:nvSpPr>
          <p:cNvPr id="6" name="Rectangle 6"/>
          <p:cNvSpPr>
            <a:spLocks noGrp="1" noChangeArrowheads="1"/>
          </p:cNvSpPr>
          <p:nvPr>
            <p:ph type="sldNum" sz="quarter" idx="12"/>
          </p:nvPr>
        </p:nvSpPr>
        <p:spPr>
          <a:ln/>
        </p:spPr>
        <p:txBody>
          <a:bodyPr/>
          <a:lstStyle>
            <a:lvl1pPr>
              <a:defRPr/>
            </a:lvl1pPr>
          </a:lstStyle>
          <a:p>
            <a:fld id="{CDF39D06-9259-4AE5-B306-73454988A1D2}" type="slidenum">
              <a:rPr lang="en-GB" smtClean="0"/>
              <a:t>‹#›</a:t>
            </a:fld>
            <a:endParaRPr lang="en-GB"/>
          </a:p>
        </p:txBody>
      </p:sp>
    </p:spTree>
    <p:extLst>
      <p:ext uri="{BB962C8B-B14F-4D97-AF65-F5344CB8AC3E}">
        <p14:creationId xmlns:p14="http://schemas.microsoft.com/office/powerpoint/2010/main" val="2090899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GB"/>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85384978-FF33-4943-AA93-CA0F6CF72124}" type="datetimeFigureOut">
              <a:rPr lang="en-GB" smtClean="0"/>
              <a:t>24/01/2020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C35110-1EFC-4265-8B99-12D554FCCDAB}" type="slidenum">
              <a:rPr lang="en-GB" smtClean="0"/>
              <a:t>‹#›</a:t>
            </a:fld>
            <a:endParaRPr lang="en-GB"/>
          </a:p>
        </p:txBody>
      </p:sp>
    </p:spTree>
    <p:extLst>
      <p:ext uri="{BB962C8B-B14F-4D97-AF65-F5344CB8AC3E}">
        <p14:creationId xmlns:p14="http://schemas.microsoft.com/office/powerpoint/2010/main" val="2729723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5384978-FF33-4943-AA93-CA0F6CF72124}" type="datetimeFigureOut">
              <a:rPr lang="en-GB" smtClean="0"/>
              <a:t>24/01/2020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C35110-1EFC-4265-8B99-12D554FCCDAB}" type="slidenum">
              <a:rPr lang="en-GB" smtClean="0"/>
              <a:t>‹#›</a:t>
            </a:fld>
            <a:endParaRPr lang="en-GB"/>
          </a:p>
        </p:txBody>
      </p:sp>
    </p:spTree>
    <p:extLst>
      <p:ext uri="{BB962C8B-B14F-4D97-AF65-F5344CB8AC3E}">
        <p14:creationId xmlns:p14="http://schemas.microsoft.com/office/powerpoint/2010/main" val="181613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5384978-FF33-4943-AA93-CA0F6CF72124}" type="datetimeFigureOut">
              <a:rPr lang="en-GB" smtClean="0"/>
              <a:t>24/01/2020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C35110-1EFC-4265-8B99-12D554FCCDAB}" type="slidenum">
              <a:rPr lang="en-GB" smtClean="0"/>
              <a:t>‹#›</a:t>
            </a:fld>
            <a:endParaRPr lang="en-GB"/>
          </a:p>
        </p:txBody>
      </p:sp>
    </p:spTree>
    <p:extLst>
      <p:ext uri="{BB962C8B-B14F-4D97-AF65-F5344CB8AC3E}">
        <p14:creationId xmlns:p14="http://schemas.microsoft.com/office/powerpoint/2010/main" val="1510586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5384978-FF33-4943-AA93-CA0F6CF72124}" type="datetimeFigureOut">
              <a:rPr lang="en-GB" smtClean="0"/>
              <a:t>24/01/2020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C35110-1EFC-4265-8B99-12D554FCCDAB}" type="slidenum">
              <a:rPr lang="en-GB" smtClean="0"/>
              <a:t>‹#›</a:t>
            </a:fld>
            <a:endParaRPr lang="en-GB"/>
          </a:p>
        </p:txBody>
      </p:sp>
    </p:spTree>
    <p:extLst>
      <p:ext uri="{BB962C8B-B14F-4D97-AF65-F5344CB8AC3E}">
        <p14:creationId xmlns:p14="http://schemas.microsoft.com/office/powerpoint/2010/main" val="3878980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5384978-FF33-4943-AA93-CA0F6CF72124}" type="datetimeFigureOut">
              <a:rPr lang="en-GB" smtClean="0"/>
              <a:t>24/01/2020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AC35110-1EFC-4265-8B99-12D554FCCDAB}" type="slidenum">
              <a:rPr lang="en-GB" smtClean="0"/>
              <a:t>‹#›</a:t>
            </a:fld>
            <a:endParaRPr lang="en-GB"/>
          </a:p>
        </p:txBody>
      </p:sp>
    </p:spTree>
    <p:extLst>
      <p:ext uri="{BB962C8B-B14F-4D97-AF65-F5344CB8AC3E}">
        <p14:creationId xmlns:p14="http://schemas.microsoft.com/office/powerpoint/2010/main" val="3568951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5384978-FF33-4943-AA93-CA0F6CF72124}" type="datetimeFigureOut">
              <a:rPr lang="en-GB" smtClean="0"/>
              <a:t>24/01/2020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AC35110-1EFC-4265-8B99-12D554FCCDAB}" type="slidenum">
              <a:rPr lang="en-GB" smtClean="0"/>
              <a:t>‹#›</a:t>
            </a:fld>
            <a:endParaRPr lang="en-GB"/>
          </a:p>
        </p:txBody>
      </p:sp>
    </p:spTree>
    <p:extLst>
      <p:ext uri="{BB962C8B-B14F-4D97-AF65-F5344CB8AC3E}">
        <p14:creationId xmlns:p14="http://schemas.microsoft.com/office/powerpoint/2010/main" val="454977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384978-FF33-4943-AA93-CA0F6CF72124}" type="datetimeFigureOut">
              <a:rPr lang="en-GB" smtClean="0"/>
              <a:t>24/01/2020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AC35110-1EFC-4265-8B99-12D554FCCDAB}" type="slidenum">
              <a:rPr lang="en-GB" smtClean="0"/>
              <a:t>‹#›</a:t>
            </a:fld>
            <a:endParaRPr lang="en-GB"/>
          </a:p>
        </p:txBody>
      </p:sp>
    </p:spTree>
    <p:extLst>
      <p:ext uri="{BB962C8B-B14F-4D97-AF65-F5344CB8AC3E}">
        <p14:creationId xmlns:p14="http://schemas.microsoft.com/office/powerpoint/2010/main" val="3382720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00" y="-27384"/>
            <a:ext cx="9152000" cy="686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9155" name="Rectangle 3"/>
          <p:cNvSpPr>
            <a:spLocks noGrp="1" noChangeArrowheads="1"/>
          </p:cNvSpPr>
          <p:nvPr>
            <p:ph type="ctrTitle"/>
          </p:nvPr>
        </p:nvSpPr>
        <p:spPr>
          <a:xfrm>
            <a:off x="251520" y="3092963"/>
            <a:ext cx="7056784" cy="1296144"/>
          </a:xfrm>
        </p:spPr>
        <p:txBody>
          <a:bodyPr/>
          <a:lstStyle>
            <a:lvl1pPr>
              <a:defRPr sz="4000"/>
            </a:lvl1pPr>
          </a:lstStyle>
          <a:p>
            <a:pPr lvl="0"/>
            <a:r>
              <a:rPr lang="en-GB" altLang="en-US" noProof="0"/>
              <a:t>Click to edit Master title style</a:t>
            </a:r>
            <a:endParaRPr lang="en-GB" altLang="en-US" noProof="0" dirty="0"/>
          </a:p>
        </p:txBody>
      </p:sp>
      <p:sp>
        <p:nvSpPr>
          <p:cNvPr id="49156" name="Rectangle 4"/>
          <p:cNvSpPr>
            <a:spLocks noGrp="1" noChangeArrowheads="1"/>
          </p:cNvSpPr>
          <p:nvPr>
            <p:ph type="subTitle" idx="1"/>
          </p:nvPr>
        </p:nvSpPr>
        <p:spPr>
          <a:xfrm>
            <a:off x="259432" y="4501968"/>
            <a:ext cx="6400800" cy="1327299"/>
          </a:xfrm>
        </p:spPr>
        <p:txBody>
          <a:bodyPr/>
          <a:lstStyle>
            <a:lvl1pPr marL="0" indent="0" algn="l">
              <a:buFontTx/>
              <a:buNone/>
              <a:defRPr/>
            </a:lvl1pPr>
          </a:lstStyle>
          <a:p>
            <a:pPr lvl="0"/>
            <a:r>
              <a:rPr lang="en-GB" altLang="en-US" noProof="0"/>
              <a:t>Click to edit Master subtitle style</a:t>
            </a:r>
            <a:endParaRPr lang="en-GB" altLang="en-US" noProof="0" dirty="0"/>
          </a:p>
        </p:txBody>
      </p:sp>
    </p:spTree>
    <p:extLst>
      <p:ext uri="{BB962C8B-B14F-4D97-AF65-F5344CB8AC3E}">
        <p14:creationId xmlns:p14="http://schemas.microsoft.com/office/powerpoint/2010/main" val="3187238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49"/>
            <a:ext cx="3008313" cy="1162051"/>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5384978-FF33-4943-AA93-CA0F6CF72124}" type="datetimeFigureOut">
              <a:rPr lang="en-GB" smtClean="0"/>
              <a:t>24/01/2020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C35110-1EFC-4265-8B99-12D554FCCDAB}" type="slidenum">
              <a:rPr lang="en-GB" smtClean="0"/>
              <a:t>‹#›</a:t>
            </a:fld>
            <a:endParaRPr lang="en-GB"/>
          </a:p>
        </p:txBody>
      </p:sp>
    </p:spTree>
    <p:extLst>
      <p:ext uri="{BB962C8B-B14F-4D97-AF65-F5344CB8AC3E}">
        <p14:creationId xmlns:p14="http://schemas.microsoft.com/office/powerpoint/2010/main" val="3828947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5384978-FF33-4943-AA93-CA0F6CF72124}" type="datetimeFigureOut">
              <a:rPr lang="en-GB" smtClean="0"/>
              <a:t>24/01/2020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C35110-1EFC-4265-8B99-12D554FCCDAB}" type="slidenum">
              <a:rPr lang="en-GB" smtClean="0"/>
              <a:t>‹#›</a:t>
            </a:fld>
            <a:endParaRPr lang="en-GB"/>
          </a:p>
        </p:txBody>
      </p:sp>
    </p:spTree>
    <p:extLst>
      <p:ext uri="{BB962C8B-B14F-4D97-AF65-F5344CB8AC3E}">
        <p14:creationId xmlns:p14="http://schemas.microsoft.com/office/powerpoint/2010/main" val="30316336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5384978-FF33-4943-AA93-CA0F6CF72124}" type="datetimeFigureOut">
              <a:rPr lang="en-GB" smtClean="0"/>
              <a:t>24/01/2020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C35110-1EFC-4265-8B99-12D554FCCDAB}" type="slidenum">
              <a:rPr lang="en-GB" smtClean="0"/>
              <a:t>‹#›</a:t>
            </a:fld>
            <a:endParaRPr lang="en-GB"/>
          </a:p>
        </p:txBody>
      </p:sp>
    </p:spTree>
    <p:extLst>
      <p:ext uri="{BB962C8B-B14F-4D97-AF65-F5344CB8AC3E}">
        <p14:creationId xmlns:p14="http://schemas.microsoft.com/office/powerpoint/2010/main" val="30021346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5384978-FF33-4943-AA93-CA0F6CF72124}" type="datetimeFigureOut">
              <a:rPr lang="en-GB" smtClean="0"/>
              <a:t>24/01/2020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C35110-1EFC-4265-8B99-12D554FCCDAB}" type="slidenum">
              <a:rPr lang="en-GB" smtClean="0"/>
              <a:t>‹#›</a:t>
            </a:fld>
            <a:endParaRPr lang="en-GB"/>
          </a:p>
        </p:txBody>
      </p:sp>
    </p:spTree>
    <p:extLst>
      <p:ext uri="{BB962C8B-B14F-4D97-AF65-F5344CB8AC3E}">
        <p14:creationId xmlns:p14="http://schemas.microsoft.com/office/powerpoint/2010/main" val="1793574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GB"/>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C04D4E8-1442-4A26-862E-F7A1A3386CB3}" type="datetimeFigureOut">
              <a:rPr lang="en-GB"/>
              <a:pPr>
                <a:defRPr/>
              </a:pPr>
              <a:t>24/01/2020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D48AA0D-06A5-4A03-86AF-FCD31649C8B7}" type="slidenum">
              <a:rPr lang="en-GB"/>
              <a:pPr>
                <a:defRPr/>
              </a:pPr>
              <a:t>‹#›</a:t>
            </a:fld>
            <a:endParaRPr lang="en-GB"/>
          </a:p>
        </p:txBody>
      </p:sp>
    </p:spTree>
    <p:extLst>
      <p:ext uri="{BB962C8B-B14F-4D97-AF65-F5344CB8AC3E}">
        <p14:creationId xmlns:p14="http://schemas.microsoft.com/office/powerpoint/2010/main" val="852488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lvl1pPr>
              <a:defRPr/>
            </a:lvl1pPr>
          </a:lstStyle>
          <a:p>
            <a:pPr>
              <a:defRPr/>
            </a:pPr>
            <a:fld id="{5A340FB6-9916-4744-A588-88582159FB2B}" type="datetimeFigureOut">
              <a:rPr lang="en-GB"/>
              <a:pPr>
                <a:defRPr/>
              </a:pPr>
              <a:t>24/01/2020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1B5FE55-7890-4B92-8DAC-E9A4D1B54585}" type="slidenum">
              <a:rPr lang="en-GB"/>
              <a:pPr>
                <a:defRPr/>
              </a:pPr>
              <a:t>‹#›</a:t>
            </a:fld>
            <a:endParaRPr lang="en-GB"/>
          </a:p>
        </p:txBody>
      </p:sp>
    </p:spTree>
    <p:extLst>
      <p:ext uri="{BB962C8B-B14F-4D97-AF65-F5344CB8AC3E}">
        <p14:creationId xmlns:p14="http://schemas.microsoft.com/office/powerpoint/2010/main" val="3760645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649" y="-27384"/>
            <a:ext cx="9152000" cy="686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683568" y="2564909"/>
            <a:ext cx="7772400" cy="3204071"/>
          </a:xfrm>
        </p:spPr>
        <p:txBody>
          <a:bodyPr anchor="t"/>
          <a:lstStyle>
            <a:lvl1pPr algn="l">
              <a:defRPr sz="4000" b="1" cap="none"/>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87EA2E35-467A-4B59-82DC-CA561B91D6DD}" type="datetimeFigureOut">
              <a:rPr lang="en-GB"/>
              <a:pPr>
                <a:defRPr/>
              </a:pPr>
              <a:t>24/01/2020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730FB9F-F625-4E59-ABB6-F6A9692E4283}" type="slidenum">
              <a:rPr lang="en-GB"/>
              <a:pPr>
                <a:defRPr/>
              </a:pPr>
              <a:t>‹#›</a:t>
            </a:fld>
            <a:endParaRPr lang="en-GB"/>
          </a:p>
        </p:txBody>
      </p:sp>
    </p:spTree>
    <p:extLst>
      <p:ext uri="{BB962C8B-B14F-4D97-AF65-F5344CB8AC3E}">
        <p14:creationId xmlns:p14="http://schemas.microsoft.com/office/powerpoint/2010/main" val="36096369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3"/>
          <p:cNvSpPr>
            <a:spLocks noGrp="1"/>
          </p:cNvSpPr>
          <p:nvPr>
            <p:ph type="dt" sz="half" idx="10"/>
          </p:nvPr>
        </p:nvSpPr>
        <p:spPr/>
        <p:txBody>
          <a:bodyPr/>
          <a:lstStyle>
            <a:lvl1pPr>
              <a:defRPr/>
            </a:lvl1pPr>
          </a:lstStyle>
          <a:p>
            <a:pPr>
              <a:defRPr/>
            </a:pPr>
            <a:fld id="{89F47B15-667E-4BCF-8B3A-A77556EB54EA}" type="datetimeFigureOut">
              <a:rPr lang="en-GB"/>
              <a:pPr>
                <a:defRPr/>
              </a:pPr>
              <a:t>24/01/2020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A6C46B6B-B495-4202-9733-F50C9C7FB744}" type="slidenum">
              <a:rPr lang="en-GB"/>
              <a:pPr>
                <a:defRPr/>
              </a:pPr>
              <a:t>‹#›</a:t>
            </a:fld>
            <a:endParaRPr lang="en-GB"/>
          </a:p>
        </p:txBody>
      </p:sp>
    </p:spTree>
    <p:extLst>
      <p:ext uri="{BB962C8B-B14F-4D97-AF65-F5344CB8AC3E}">
        <p14:creationId xmlns:p14="http://schemas.microsoft.com/office/powerpoint/2010/main" val="1964436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3"/>
          <p:cNvSpPr>
            <a:spLocks noGrp="1"/>
          </p:cNvSpPr>
          <p:nvPr>
            <p:ph type="dt" sz="half" idx="10"/>
          </p:nvPr>
        </p:nvSpPr>
        <p:spPr/>
        <p:txBody>
          <a:bodyPr/>
          <a:lstStyle>
            <a:lvl1pPr>
              <a:defRPr/>
            </a:lvl1pPr>
          </a:lstStyle>
          <a:p>
            <a:pPr>
              <a:defRPr/>
            </a:pPr>
            <a:fld id="{7ADAC0FC-96BA-4D10-9D73-BF78231C6B28}" type="datetimeFigureOut">
              <a:rPr lang="en-GB"/>
              <a:pPr>
                <a:defRPr/>
              </a:pPr>
              <a:t>24/01/2020</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E133AD48-89ED-4225-9717-C63FF82E1232}" type="slidenum">
              <a:rPr lang="en-GB"/>
              <a:pPr>
                <a:defRPr/>
              </a:pPr>
              <a:t>‹#›</a:t>
            </a:fld>
            <a:endParaRPr lang="en-GB"/>
          </a:p>
        </p:txBody>
      </p:sp>
    </p:spTree>
    <p:extLst>
      <p:ext uri="{BB962C8B-B14F-4D97-AF65-F5344CB8AC3E}">
        <p14:creationId xmlns:p14="http://schemas.microsoft.com/office/powerpoint/2010/main" val="3433877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3"/>
          <p:cNvSpPr>
            <a:spLocks noGrp="1"/>
          </p:cNvSpPr>
          <p:nvPr>
            <p:ph type="dt" sz="half" idx="10"/>
          </p:nvPr>
        </p:nvSpPr>
        <p:spPr/>
        <p:txBody>
          <a:bodyPr/>
          <a:lstStyle>
            <a:lvl1pPr>
              <a:defRPr/>
            </a:lvl1pPr>
          </a:lstStyle>
          <a:p>
            <a:pPr>
              <a:defRPr/>
            </a:pPr>
            <a:fld id="{8A09EE57-8035-41DD-9C26-3C6F5DAA7CFD}" type="datetimeFigureOut">
              <a:rPr lang="en-GB"/>
              <a:pPr>
                <a:defRPr/>
              </a:pPr>
              <a:t>24/01/2020</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37C80DCE-CC63-41F3-B3BF-2DC7C1BD5F8C}" type="slidenum">
              <a:rPr lang="en-GB"/>
              <a:pPr>
                <a:defRPr/>
              </a:pPr>
              <a:t>‹#›</a:t>
            </a:fld>
            <a:endParaRPr lang="en-GB"/>
          </a:p>
        </p:txBody>
      </p:sp>
    </p:spTree>
    <p:extLst>
      <p:ext uri="{BB962C8B-B14F-4D97-AF65-F5344CB8AC3E}">
        <p14:creationId xmlns:p14="http://schemas.microsoft.com/office/powerpoint/2010/main" val="3091917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4"/>
          <p:cNvSpPr>
            <a:spLocks noGrp="1" noChangeArrowheads="1"/>
          </p:cNvSpPr>
          <p:nvPr>
            <p:ph type="dt" sz="half" idx="10"/>
          </p:nvPr>
        </p:nvSpPr>
        <p:spPr>
          <a:ln/>
        </p:spPr>
        <p:txBody>
          <a:bodyPr/>
          <a:lstStyle>
            <a:lvl1pPr>
              <a:defRPr/>
            </a:lvl1pPr>
          </a:lstStyle>
          <a:p>
            <a:fld id="{6444B4EB-4B33-48D0-B1F5-7BA45A9BC97A}" type="datetimeFigureOut">
              <a:rPr lang="en-GB" smtClean="0"/>
              <a:t>24/01/2020</a:t>
            </a:fld>
            <a:endParaRPr lang="en-GB"/>
          </a:p>
        </p:txBody>
      </p:sp>
      <p:sp>
        <p:nvSpPr>
          <p:cNvPr id="5" name="Rectangle 5"/>
          <p:cNvSpPr>
            <a:spLocks noGrp="1" noChangeArrowheads="1"/>
          </p:cNvSpPr>
          <p:nvPr>
            <p:ph type="ftr" sz="quarter" idx="11"/>
          </p:nvPr>
        </p:nvSpPr>
        <p:spPr>
          <a:ln/>
        </p:spPr>
        <p:txBody>
          <a:bodyPr/>
          <a:lstStyle>
            <a:lvl1pPr>
              <a:defRPr/>
            </a:lvl1pPr>
          </a:lstStyle>
          <a:p>
            <a:endParaRPr lang="en-GB"/>
          </a:p>
        </p:txBody>
      </p:sp>
      <p:sp>
        <p:nvSpPr>
          <p:cNvPr id="6" name="Rectangle 6"/>
          <p:cNvSpPr>
            <a:spLocks noGrp="1" noChangeArrowheads="1"/>
          </p:cNvSpPr>
          <p:nvPr>
            <p:ph type="sldNum" sz="quarter" idx="12"/>
          </p:nvPr>
        </p:nvSpPr>
        <p:spPr>
          <a:ln/>
        </p:spPr>
        <p:txBody>
          <a:bodyPr/>
          <a:lstStyle>
            <a:lvl1pPr>
              <a:defRPr/>
            </a:lvl1pPr>
          </a:lstStyle>
          <a:p>
            <a:fld id="{CDF39D06-9259-4AE5-B306-73454988A1D2}" type="slidenum">
              <a:rPr lang="en-GB" smtClean="0"/>
              <a:t>‹#›</a:t>
            </a:fld>
            <a:endParaRPr lang="en-GB"/>
          </a:p>
        </p:txBody>
      </p:sp>
    </p:spTree>
    <p:extLst>
      <p:ext uri="{BB962C8B-B14F-4D97-AF65-F5344CB8AC3E}">
        <p14:creationId xmlns:p14="http://schemas.microsoft.com/office/powerpoint/2010/main" val="948784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A0DAF2E-DC61-4E6E-94AB-B60AED80656E}" type="datetimeFigureOut">
              <a:rPr lang="en-GB"/>
              <a:pPr>
                <a:defRPr/>
              </a:pPr>
              <a:t>24/01/2020</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20B71BE9-486E-45C4-86CB-5A5F3C3951AF}" type="slidenum">
              <a:rPr lang="en-GB"/>
              <a:pPr>
                <a:defRPr/>
              </a:pPr>
              <a:t>‹#›</a:t>
            </a:fld>
            <a:endParaRPr lang="en-GB"/>
          </a:p>
        </p:txBody>
      </p:sp>
    </p:spTree>
    <p:extLst>
      <p:ext uri="{BB962C8B-B14F-4D97-AF65-F5344CB8AC3E}">
        <p14:creationId xmlns:p14="http://schemas.microsoft.com/office/powerpoint/2010/main" val="29405449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49"/>
            <a:ext cx="3008313" cy="1162051"/>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0F9898C3-4A5E-46F2-8CA9-97065EF60EB5}" type="datetimeFigureOut">
              <a:rPr lang="en-GB"/>
              <a:pPr>
                <a:defRPr/>
              </a:pPr>
              <a:t>24/01/2020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FE527412-71D6-44C2-A9F5-635BC2763565}" type="slidenum">
              <a:rPr lang="en-GB"/>
              <a:pPr>
                <a:defRPr/>
              </a:pPr>
              <a:t>‹#›</a:t>
            </a:fld>
            <a:endParaRPr lang="en-GB"/>
          </a:p>
        </p:txBody>
      </p:sp>
    </p:spTree>
    <p:extLst>
      <p:ext uri="{BB962C8B-B14F-4D97-AF65-F5344CB8AC3E}">
        <p14:creationId xmlns:p14="http://schemas.microsoft.com/office/powerpoint/2010/main" val="31275443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82D78D83-690E-44A6-9615-6E3773D09219}" type="datetimeFigureOut">
              <a:rPr lang="en-GB"/>
              <a:pPr>
                <a:defRPr/>
              </a:pPr>
              <a:t>24/01/2020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F6B233AE-E9D9-464A-AA2D-6B972A04F9AF}" type="slidenum">
              <a:rPr lang="en-GB"/>
              <a:pPr>
                <a:defRPr/>
              </a:pPr>
              <a:t>‹#›</a:t>
            </a:fld>
            <a:endParaRPr lang="en-GB"/>
          </a:p>
        </p:txBody>
      </p:sp>
    </p:spTree>
    <p:extLst>
      <p:ext uri="{BB962C8B-B14F-4D97-AF65-F5344CB8AC3E}">
        <p14:creationId xmlns:p14="http://schemas.microsoft.com/office/powerpoint/2010/main" val="3934533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lvl1pPr>
              <a:defRPr/>
            </a:lvl1pPr>
          </a:lstStyle>
          <a:p>
            <a:pPr>
              <a:defRPr/>
            </a:pPr>
            <a:fld id="{A4A34E77-4970-41AE-8E37-D8248A576885}" type="datetimeFigureOut">
              <a:rPr lang="en-GB"/>
              <a:pPr>
                <a:defRPr/>
              </a:pPr>
              <a:t>24/01/2020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6B9CED2-2637-4A41-9192-F691BFD70E77}" type="slidenum">
              <a:rPr lang="en-GB"/>
              <a:pPr>
                <a:defRPr/>
              </a:pPr>
              <a:t>‹#›</a:t>
            </a:fld>
            <a:endParaRPr lang="en-GB"/>
          </a:p>
        </p:txBody>
      </p:sp>
    </p:spTree>
    <p:extLst>
      <p:ext uri="{BB962C8B-B14F-4D97-AF65-F5344CB8AC3E}">
        <p14:creationId xmlns:p14="http://schemas.microsoft.com/office/powerpoint/2010/main" val="2941336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lvl1pPr>
              <a:defRPr/>
            </a:lvl1pPr>
          </a:lstStyle>
          <a:p>
            <a:pPr>
              <a:defRPr/>
            </a:pPr>
            <a:fld id="{1E9B04DF-1EF5-402B-A3AD-220EAF3DB805}" type="datetimeFigureOut">
              <a:rPr lang="en-GB"/>
              <a:pPr>
                <a:defRPr/>
              </a:pPr>
              <a:t>24/01/2020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8284ABD-F176-4BF4-91E7-E32687AA688D}" type="slidenum">
              <a:rPr lang="en-GB"/>
              <a:pPr>
                <a:defRPr/>
              </a:pPr>
              <a:t>‹#›</a:t>
            </a:fld>
            <a:endParaRPr lang="en-GB"/>
          </a:p>
        </p:txBody>
      </p:sp>
    </p:spTree>
    <p:extLst>
      <p:ext uri="{BB962C8B-B14F-4D97-AF65-F5344CB8AC3E}">
        <p14:creationId xmlns:p14="http://schemas.microsoft.com/office/powerpoint/2010/main" val="38598790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re 1"/>
          <p:cNvSpPr>
            <a:spLocks noGrp="1"/>
          </p:cNvSpPr>
          <p:nvPr>
            <p:ph type="ctrTitle"/>
          </p:nvPr>
        </p:nvSpPr>
        <p:spPr>
          <a:xfrm>
            <a:off x="1143000" y="2310724"/>
            <a:ext cx="6858000" cy="1823206"/>
          </a:xfrm>
        </p:spPr>
        <p:txBody>
          <a:bodyPr anchor="b"/>
          <a:lstStyle>
            <a:lvl1pPr algn="ctr">
              <a:defRPr sz="6000">
                <a:solidFill>
                  <a:schemeClr val="bg1"/>
                </a:solidFill>
              </a:defRPr>
            </a:lvl1pPr>
          </a:lstStyle>
          <a:p>
            <a:r>
              <a:rPr lang="en-GB"/>
              <a:t>Click to edit Master title style</a:t>
            </a:r>
            <a:endParaRPr lang="fr-FR" dirty="0"/>
          </a:p>
        </p:txBody>
      </p:sp>
      <p:sp>
        <p:nvSpPr>
          <p:cNvPr id="3" name="Sous-titre 2"/>
          <p:cNvSpPr>
            <a:spLocks noGrp="1"/>
          </p:cNvSpPr>
          <p:nvPr>
            <p:ph type="subTitle" idx="1"/>
          </p:nvPr>
        </p:nvSpPr>
        <p:spPr>
          <a:xfrm>
            <a:off x="1143000" y="4206722"/>
            <a:ext cx="6858000" cy="136050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r-FR" dirty="0"/>
          </a:p>
        </p:txBody>
      </p:sp>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81236" y="-753043"/>
            <a:ext cx="2981528" cy="3975370"/>
          </a:xfrm>
          <a:prstGeom prst="rect">
            <a:avLst/>
          </a:prstGeom>
        </p:spPr>
      </p:pic>
      <p:sp>
        <p:nvSpPr>
          <p:cNvPr id="10" name="ZoneTexte 9"/>
          <p:cNvSpPr txBox="1"/>
          <p:nvPr/>
        </p:nvSpPr>
        <p:spPr>
          <a:xfrm>
            <a:off x="1570208" y="6258712"/>
            <a:ext cx="2920819" cy="83099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800" b="0" i="0" kern="1200" dirty="0" err="1">
                <a:solidFill>
                  <a:schemeClr val="tx1"/>
                </a:solidFill>
                <a:latin typeface="Arial" charset="0"/>
                <a:ea typeface="Arial" charset="0"/>
                <a:cs typeface="Arial" charset="0"/>
              </a:rPr>
              <a:t>Plotina</a:t>
            </a:r>
            <a:r>
              <a:rPr lang="fr-FR" sz="800" b="0" i="0" kern="1200" dirty="0">
                <a:solidFill>
                  <a:schemeClr val="tx1"/>
                </a:solidFill>
                <a:latin typeface="Arial" charset="0"/>
                <a:ea typeface="Arial" charset="0"/>
                <a:cs typeface="Arial" charset="0"/>
              </a:rPr>
              <a:t> </a:t>
            </a:r>
            <a:r>
              <a:rPr lang="fr-FR" sz="800" b="0" i="0" kern="1200" baseline="0" dirty="0">
                <a:solidFill>
                  <a:schemeClr val="tx1"/>
                </a:solidFill>
                <a:latin typeface="Arial" charset="0"/>
                <a:ea typeface="Arial" charset="0"/>
                <a:cs typeface="Arial" charset="0"/>
              </a:rPr>
              <a:t>has </a:t>
            </a:r>
            <a:r>
              <a:rPr lang="fr-FR" sz="800" b="0" i="0" kern="1200" baseline="0" dirty="0" err="1">
                <a:solidFill>
                  <a:schemeClr val="tx1"/>
                </a:solidFill>
                <a:latin typeface="Arial" charset="0"/>
                <a:ea typeface="Arial" charset="0"/>
                <a:cs typeface="Arial" charset="0"/>
              </a:rPr>
              <a:t>received</a:t>
            </a:r>
            <a:r>
              <a:rPr lang="fr-FR" sz="800" b="0" i="0" kern="1200" baseline="0" dirty="0">
                <a:solidFill>
                  <a:schemeClr val="tx1"/>
                </a:solidFill>
                <a:latin typeface="Arial" charset="0"/>
                <a:ea typeface="Arial" charset="0"/>
                <a:cs typeface="Arial" charset="0"/>
              </a:rPr>
              <a:t> </a:t>
            </a:r>
            <a:r>
              <a:rPr lang="fr-FR" sz="800" b="0" i="0" kern="1200" baseline="0" dirty="0" err="1">
                <a:solidFill>
                  <a:schemeClr val="tx1"/>
                </a:solidFill>
                <a:latin typeface="Arial" charset="0"/>
                <a:ea typeface="Arial" charset="0"/>
                <a:cs typeface="Arial" charset="0"/>
              </a:rPr>
              <a:t>funding</a:t>
            </a:r>
            <a:r>
              <a:rPr lang="fr-FR" sz="800" b="0" i="0" kern="1200" baseline="0" dirty="0">
                <a:solidFill>
                  <a:schemeClr val="tx1"/>
                </a:solidFill>
                <a:latin typeface="Arial" charset="0"/>
                <a:ea typeface="Arial" charset="0"/>
                <a:cs typeface="Arial" charset="0"/>
              </a:rPr>
              <a:t> </a:t>
            </a:r>
            <a:r>
              <a:rPr lang="fr-FR" sz="800" b="0" i="0" kern="1200" baseline="0" dirty="0" err="1">
                <a:solidFill>
                  <a:schemeClr val="tx1"/>
                </a:solidFill>
                <a:latin typeface="Arial" charset="0"/>
                <a:ea typeface="Arial" charset="0"/>
                <a:cs typeface="Arial" charset="0"/>
              </a:rPr>
              <a:t>from</a:t>
            </a:r>
            <a:r>
              <a:rPr lang="fr-FR" sz="800" b="0" i="0" kern="1200" baseline="0" dirty="0">
                <a:solidFill>
                  <a:schemeClr val="tx1"/>
                </a:solidFill>
                <a:latin typeface="Arial" charset="0"/>
                <a:ea typeface="Arial" charset="0"/>
                <a:cs typeface="Arial" charset="0"/>
              </a:rPr>
              <a:t> the </a:t>
            </a:r>
            <a:r>
              <a:rPr lang="fr-FR" sz="800" b="0" i="0" kern="1200" baseline="0" dirty="0" err="1">
                <a:solidFill>
                  <a:schemeClr val="tx1"/>
                </a:solidFill>
                <a:latin typeface="Arial" charset="0"/>
                <a:ea typeface="Arial" charset="0"/>
                <a:cs typeface="Arial" charset="0"/>
              </a:rPr>
              <a:t>European</a:t>
            </a:r>
            <a:r>
              <a:rPr lang="fr-FR" sz="800" b="0" i="0" kern="1200" baseline="0" dirty="0">
                <a:solidFill>
                  <a:schemeClr val="tx1"/>
                </a:solidFill>
                <a:latin typeface="Arial" charset="0"/>
                <a:ea typeface="Arial" charset="0"/>
                <a:cs typeface="Arial" charset="0"/>
              </a:rPr>
              <a:t> </a:t>
            </a:r>
            <a:r>
              <a:rPr lang="fr-FR" sz="800" b="0" i="0" kern="1200" baseline="0" dirty="0" err="1">
                <a:solidFill>
                  <a:schemeClr val="tx1"/>
                </a:solidFill>
                <a:latin typeface="Arial" charset="0"/>
                <a:ea typeface="Arial" charset="0"/>
                <a:cs typeface="Arial" charset="0"/>
              </a:rPr>
              <a:t>Union’s</a:t>
            </a:r>
            <a:r>
              <a:rPr lang="fr-FR" sz="800" b="0" i="0" kern="1200" baseline="0" dirty="0">
                <a:solidFill>
                  <a:schemeClr val="tx1"/>
                </a:solidFill>
                <a:latin typeface="Arial" charset="0"/>
                <a:ea typeface="Arial" charset="0"/>
                <a:cs typeface="Arial" charset="0"/>
              </a:rPr>
              <a:t> Horizon 2020 </a:t>
            </a:r>
            <a:r>
              <a:rPr lang="fr-FR" sz="800" b="0" i="0" kern="1200" baseline="0" dirty="0" err="1">
                <a:solidFill>
                  <a:schemeClr val="tx1"/>
                </a:solidFill>
                <a:latin typeface="Arial" charset="0"/>
                <a:ea typeface="Arial" charset="0"/>
                <a:cs typeface="Arial" charset="0"/>
              </a:rPr>
              <a:t>research</a:t>
            </a:r>
            <a:r>
              <a:rPr lang="fr-FR" sz="800" b="0" i="0" kern="1200" baseline="0" dirty="0">
                <a:solidFill>
                  <a:schemeClr val="tx1"/>
                </a:solidFill>
                <a:latin typeface="Arial" charset="0"/>
                <a:ea typeface="Arial" charset="0"/>
                <a:cs typeface="Arial" charset="0"/>
              </a:rPr>
              <a:t> and innovation programme </a:t>
            </a:r>
            <a:r>
              <a:rPr lang="fr-FR" sz="800" b="0" i="0" kern="1200" baseline="0" dirty="0" err="1">
                <a:solidFill>
                  <a:schemeClr val="tx1"/>
                </a:solidFill>
                <a:latin typeface="Arial" charset="0"/>
                <a:ea typeface="Arial" charset="0"/>
                <a:cs typeface="Arial" charset="0"/>
              </a:rPr>
              <a:t>under</a:t>
            </a:r>
            <a:r>
              <a:rPr lang="fr-FR" sz="800" b="0" i="0" kern="1200" baseline="0" dirty="0">
                <a:solidFill>
                  <a:schemeClr val="tx1"/>
                </a:solidFill>
                <a:latin typeface="Arial" charset="0"/>
                <a:ea typeface="Arial" charset="0"/>
                <a:cs typeface="Arial" charset="0"/>
              </a:rPr>
              <a:t> </a:t>
            </a:r>
            <a:r>
              <a:rPr lang="fr-FR" sz="800" b="0" i="0" kern="1200" baseline="0" dirty="0" err="1">
                <a:solidFill>
                  <a:schemeClr val="tx1"/>
                </a:solidFill>
                <a:latin typeface="Arial" charset="0"/>
                <a:ea typeface="Arial" charset="0"/>
                <a:cs typeface="Arial" charset="0"/>
              </a:rPr>
              <a:t>grant</a:t>
            </a:r>
            <a:r>
              <a:rPr lang="fr-FR" sz="800" b="0" i="0" kern="1200" baseline="0" dirty="0">
                <a:solidFill>
                  <a:schemeClr val="tx1"/>
                </a:solidFill>
                <a:latin typeface="Arial" charset="0"/>
                <a:ea typeface="Arial" charset="0"/>
                <a:cs typeface="Arial" charset="0"/>
              </a:rPr>
              <a:t> agreement </a:t>
            </a:r>
            <a:r>
              <a:rPr lang="fr-FR" sz="800" b="0" i="0" kern="1200" dirty="0">
                <a:solidFill>
                  <a:schemeClr val="tx1"/>
                </a:solidFill>
                <a:latin typeface="Arial" charset="0"/>
                <a:ea typeface="Arial" charset="0"/>
                <a:cs typeface="Arial" charset="0"/>
              </a:rPr>
              <a:t>(G.A NO 666008)</a:t>
            </a:r>
            <a:r>
              <a:rPr lang="fr-FR" sz="800" b="0" i="0" kern="1200" baseline="0" dirty="0">
                <a:solidFill>
                  <a:schemeClr val="tx1"/>
                </a:solidFill>
                <a:latin typeface="Arial" charset="0"/>
                <a:ea typeface="Arial" charset="0"/>
                <a:cs typeface="Arial"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800" b="0" i="0" kern="1200" dirty="0">
                <a:solidFill>
                  <a:schemeClr val="tx1"/>
                </a:solidFill>
                <a:latin typeface="Arial" charset="0"/>
                <a:ea typeface="Arial" charset="0"/>
                <a:cs typeface="Arial" charset="0"/>
              </a:rPr>
              <a:t>The </a:t>
            </a:r>
            <a:r>
              <a:rPr lang="fr-FR" sz="800" b="0" i="0" kern="1200" dirty="0" err="1">
                <a:solidFill>
                  <a:schemeClr val="tx1"/>
                </a:solidFill>
                <a:latin typeface="Arial" charset="0"/>
                <a:ea typeface="Arial" charset="0"/>
                <a:cs typeface="Arial" charset="0"/>
              </a:rPr>
              <a:t>views</a:t>
            </a:r>
            <a:r>
              <a:rPr lang="fr-FR" sz="800" b="0" i="0" kern="1200" dirty="0">
                <a:solidFill>
                  <a:schemeClr val="tx1"/>
                </a:solidFill>
                <a:latin typeface="Arial" charset="0"/>
                <a:ea typeface="Arial" charset="0"/>
                <a:cs typeface="Arial" charset="0"/>
              </a:rPr>
              <a:t> and opinions </a:t>
            </a:r>
            <a:r>
              <a:rPr lang="fr-FR" sz="800" b="0" i="0" kern="1200" dirty="0" err="1">
                <a:solidFill>
                  <a:schemeClr val="tx1"/>
                </a:solidFill>
                <a:latin typeface="Arial" charset="0"/>
                <a:ea typeface="Arial" charset="0"/>
                <a:cs typeface="Arial" charset="0"/>
              </a:rPr>
              <a:t>expressed</a:t>
            </a:r>
            <a:r>
              <a:rPr lang="fr-FR" sz="800" b="0" i="0" kern="1200" dirty="0">
                <a:solidFill>
                  <a:schemeClr val="tx1"/>
                </a:solidFill>
                <a:latin typeface="Arial" charset="0"/>
                <a:ea typeface="Arial" charset="0"/>
                <a:cs typeface="Arial" charset="0"/>
              </a:rPr>
              <a:t> in </a:t>
            </a:r>
            <a:r>
              <a:rPr lang="fr-FR" sz="800" b="0" i="0" kern="1200" dirty="0" err="1">
                <a:solidFill>
                  <a:schemeClr val="tx1"/>
                </a:solidFill>
                <a:latin typeface="Arial" charset="0"/>
                <a:ea typeface="Arial" charset="0"/>
                <a:cs typeface="Arial" charset="0"/>
              </a:rPr>
              <a:t>this</a:t>
            </a:r>
            <a:r>
              <a:rPr lang="fr-FR" sz="800" b="0" i="0" kern="1200" dirty="0">
                <a:solidFill>
                  <a:schemeClr val="tx1"/>
                </a:solidFill>
                <a:latin typeface="Arial" charset="0"/>
                <a:ea typeface="Arial" charset="0"/>
                <a:cs typeface="Arial" charset="0"/>
              </a:rPr>
              <a:t> publication are the sole </a:t>
            </a:r>
            <a:r>
              <a:rPr lang="fr-FR" sz="800" b="0" i="0" kern="1200" dirty="0" err="1">
                <a:solidFill>
                  <a:schemeClr val="tx1"/>
                </a:solidFill>
                <a:latin typeface="Arial" charset="0"/>
                <a:ea typeface="Arial" charset="0"/>
                <a:cs typeface="Arial" charset="0"/>
              </a:rPr>
              <a:t>responsibility</a:t>
            </a:r>
            <a:r>
              <a:rPr lang="fr-FR" sz="800" b="0" i="0" kern="1200" dirty="0">
                <a:solidFill>
                  <a:schemeClr val="tx1"/>
                </a:solidFill>
                <a:latin typeface="Arial" charset="0"/>
                <a:ea typeface="Arial" charset="0"/>
                <a:cs typeface="Arial" charset="0"/>
              </a:rPr>
              <a:t> of the </a:t>
            </a:r>
            <a:r>
              <a:rPr lang="fr-FR" sz="800" b="0" i="0" kern="1200" dirty="0" err="1">
                <a:solidFill>
                  <a:schemeClr val="tx1"/>
                </a:solidFill>
                <a:latin typeface="Arial" charset="0"/>
                <a:ea typeface="Arial" charset="0"/>
                <a:cs typeface="Arial" charset="0"/>
              </a:rPr>
              <a:t>author</a:t>
            </a:r>
            <a:r>
              <a:rPr lang="fr-FR" sz="800" b="0" i="0" kern="1200" dirty="0">
                <a:solidFill>
                  <a:schemeClr val="tx1"/>
                </a:solidFill>
                <a:latin typeface="Arial" charset="0"/>
                <a:ea typeface="Arial" charset="0"/>
                <a:cs typeface="Arial" charset="0"/>
              </a:rPr>
              <a:t> and do not </a:t>
            </a:r>
            <a:r>
              <a:rPr lang="fr-FR" sz="800" b="0" i="0" kern="1200" dirty="0" err="1">
                <a:solidFill>
                  <a:schemeClr val="tx1"/>
                </a:solidFill>
                <a:latin typeface="Arial" charset="0"/>
                <a:ea typeface="Arial" charset="0"/>
                <a:cs typeface="Arial" charset="0"/>
              </a:rPr>
              <a:t>necessarily</a:t>
            </a:r>
            <a:r>
              <a:rPr lang="fr-FR" sz="800" b="0" i="0" kern="1200" dirty="0">
                <a:solidFill>
                  <a:schemeClr val="tx1"/>
                </a:solidFill>
                <a:latin typeface="Arial" charset="0"/>
                <a:ea typeface="Arial" charset="0"/>
                <a:cs typeface="Arial" charset="0"/>
              </a:rPr>
              <a:t> </a:t>
            </a:r>
            <a:r>
              <a:rPr lang="fr-FR" sz="800" b="0" i="0" kern="1200" dirty="0" err="1">
                <a:solidFill>
                  <a:schemeClr val="tx1"/>
                </a:solidFill>
                <a:latin typeface="Arial" charset="0"/>
                <a:ea typeface="Arial" charset="0"/>
                <a:cs typeface="Arial" charset="0"/>
              </a:rPr>
              <a:t>reflect</a:t>
            </a:r>
            <a:r>
              <a:rPr lang="fr-FR" sz="800" b="0" i="0" kern="1200" dirty="0">
                <a:solidFill>
                  <a:schemeClr val="tx1"/>
                </a:solidFill>
                <a:latin typeface="Arial" charset="0"/>
                <a:ea typeface="Arial" charset="0"/>
                <a:cs typeface="Arial" charset="0"/>
              </a:rPr>
              <a:t> the </a:t>
            </a:r>
            <a:r>
              <a:rPr lang="fr-FR" sz="800" b="0" i="0" kern="1200" dirty="0" err="1">
                <a:solidFill>
                  <a:schemeClr val="tx1"/>
                </a:solidFill>
                <a:latin typeface="Arial" charset="0"/>
                <a:ea typeface="Arial" charset="0"/>
                <a:cs typeface="Arial" charset="0"/>
              </a:rPr>
              <a:t>views</a:t>
            </a:r>
            <a:r>
              <a:rPr lang="fr-FR" sz="800" b="0" i="0" kern="1200" dirty="0">
                <a:solidFill>
                  <a:schemeClr val="tx1"/>
                </a:solidFill>
                <a:latin typeface="Arial" charset="0"/>
                <a:ea typeface="Arial" charset="0"/>
                <a:cs typeface="Arial" charset="0"/>
              </a:rPr>
              <a:t> of the </a:t>
            </a:r>
            <a:r>
              <a:rPr lang="fr-FR" sz="800" b="0" i="0" kern="1200" dirty="0" err="1">
                <a:solidFill>
                  <a:schemeClr val="tx1"/>
                </a:solidFill>
                <a:latin typeface="Arial" charset="0"/>
                <a:ea typeface="Arial" charset="0"/>
                <a:cs typeface="Arial" charset="0"/>
              </a:rPr>
              <a:t>European</a:t>
            </a:r>
            <a:r>
              <a:rPr lang="fr-FR" sz="800" b="0" i="0" kern="1200" dirty="0">
                <a:solidFill>
                  <a:schemeClr val="tx1"/>
                </a:solidFill>
                <a:latin typeface="Arial" charset="0"/>
                <a:ea typeface="Arial" charset="0"/>
                <a:cs typeface="Arial" charset="0"/>
              </a:rPr>
              <a:t> Commission.</a:t>
            </a:r>
            <a:endParaRPr lang="fr-FR" sz="800" b="0" i="0" dirty="0">
              <a:solidFill>
                <a:schemeClr val="tx1"/>
              </a:solidFill>
              <a:latin typeface="Arial" charset="0"/>
              <a:ea typeface="Arial" charset="0"/>
              <a:cs typeface="Arial" charset="0"/>
            </a:endParaRPr>
          </a:p>
        </p:txBody>
      </p:sp>
      <p:pic>
        <p:nvPicPr>
          <p:cNvPr id="7" name="Imag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960" y="6330427"/>
            <a:ext cx="1524488" cy="449204"/>
          </a:xfrm>
          <a:prstGeom prst="rect">
            <a:avLst/>
          </a:prstGeom>
        </p:spPr>
      </p:pic>
    </p:spTree>
    <p:extLst>
      <p:ext uri="{BB962C8B-B14F-4D97-AF65-F5344CB8AC3E}">
        <p14:creationId xmlns:p14="http://schemas.microsoft.com/office/powerpoint/2010/main" val="19734119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Diapositive de titre">
    <p:spTree>
      <p:nvGrpSpPr>
        <p:cNvPr id="1" name=""/>
        <p:cNvGrpSpPr/>
        <p:nvPr/>
      </p:nvGrpSpPr>
      <p:grpSpPr>
        <a:xfrm>
          <a:off x="0" y="0"/>
          <a:ext cx="0" cy="0"/>
          <a:chOff x="0" y="0"/>
          <a:chExt cx="0" cy="0"/>
        </a:xfrm>
      </p:grpSpPr>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5256"/>
            <a:ext cx="9144000" cy="6852745"/>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08748" y="-539287"/>
            <a:ext cx="2129063" cy="2838750"/>
          </a:xfrm>
          <a:prstGeom prst="rect">
            <a:avLst/>
          </a:prstGeom>
        </p:spPr>
      </p:pic>
      <p:sp>
        <p:nvSpPr>
          <p:cNvPr id="9" name="ZoneTexte 8"/>
          <p:cNvSpPr txBox="1"/>
          <p:nvPr/>
        </p:nvSpPr>
        <p:spPr>
          <a:xfrm>
            <a:off x="5637811" y="2404968"/>
            <a:ext cx="3164774" cy="923330"/>
          </a:xfrm>
          <a:prstGeom prst="rect">
            <a:avLst/>
          </a:prstGeom>
          <a:noFill/>
        </p:spPr>
        <p:txBody>
          <a:bodyPr wrap="square" rtlCol="0">
            <a:spAutoFit/>
          </a:bodyPr>
          <a:lstStyle/>
          <a:p>
            <a:pPr algn="l">
              <a:lnSpc>
                <a:spcPct val="150000"/>
              </a:lnSpc>
            </a:pPr>
            <a:r>
              <a:rPr lang="it-IT" sz="1800" i="0" u="none" kern="1200" dirty="0" err="1">
                <a:solidFill>
                  <a:schemeClr val="bg1"/>
                </a:solidFill>
                <a:effectLst/>
                <a:latin typeface="+mn-lt"/>
                <a:ea typeface="+mn-ea"/>
                <a:cs typeface="+mn-cs"/>
              </a:rPr>
              <a:t>info@plotina.eu</a:t>
            </a:r>
            <a:r>
              <a:rPr lang="it-IT" sz="1800" i="0" u="none" kern="1200" baseline="0" dirty="0">
                <a:solidFill>
                  <a:schemeClr val="bg1"/>
                </a:solidFill>
                <a:effectLst/>
                <a:latin typeface="+mn-lt"/>
                <a:ea typeface="+mn-ea"/>
                <a:cs typeface="+mn-cs"/>
              </a:rPr>
              <a:t> 		</a:t>
            </a:r>
          </a:p>
          <a:p>
            <a:pPr algn="l">
              <a:lnSpc>
                <a:spcPct val="150000"/>
              </a:lnSpc>
            </a:pPr>
            <a:r>
              <a:rPr lang="it-IT" sz="1800" i="0" u="none" kern="1200" baseline="0" dirty="0" err="1">
                <a:solidFill>
                  <a:schemeClr val="bg1"/>
                </a:solidFill>
                <a:effectLst/>
                <a:latin typeface="+mn-lt"/>
                <a:ea typeface="+mn-ea"/>
                <a:cs typeface="+mn-cs"/>
              </a:rPr>
              <a:t>www.plotina.eu</a:t>
            </a:r>
            <a:endParaRPr lang="fr-FR" i="0" u="none" dirty="0">
              <a:solidFill>
                <a:schemeClr val="bg1"/>
              </a:solidFill>
            </a:endParaRPr>
          </a:p>
        </p:txBody>
      </p:sp>
      <p:pic>
        <p:nvPicPr>
          <p:cNvPr id="10" name="Imag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20515962">
            <a:off x="5362475" y="2565859"/>
            <a:ext cx="227814" cy="303752"/>
          </a:xfrm>
          <a:prstGeom prst="rect">
            <a:avLst/>
          </a:prstGeom>
        </p:spPr>
      </p:pic>
      <p:pic>
        <p:nvPicPr>
          <p:cNvPr id="11" name="Imag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411809" y="3006219"/>
            <a:ext cx="195533" cy="260710"/>
          </a:xfrm>
          <a:prstGeom prst="rect">
            <a:avLst/>
          </a:prstGeom>
        </p:spPr>
      </p:pic>
      <p:sp>
        <p:nvSpPr>
          <p:cNvPr id="12" name="ZoneTexte 11"/>
          <p:cNvSpPr txBox="1"/>
          <p:nvPr/>
        </p:nvSpPr>
        <p:spPr>
          <a:xfrm>
            <a:off x="1553627" y="2182286"/>
            <a:ext cx="2566185" cy="2554545"/>
          </a:xfrm>
          <a:prstGeom prst="rect">
            <a:avLst/>
          </a:prstGeom>
          <a:noFill/>
        </p:spPr>
        <p:txBody>
          <a:bodyPr wrap="square" rtlCol="0">
            <a:spAutoFit/>
          </a:bodyPr>
          <a:lstStyle/>
          <a:p>
            <a:pPr algn="ctr"/>
            <a:r>
              <a:rPr lang="fr-FR" sz="5000" dirty="0" err="1">
                <a:solidFill>
                  <a:schemeClr val="bg1"/>
                </a:solidFill>
              </a:rPr>
              <a:t>Thank</a:t>
            </a:r>
            <a:r>
              <a:rPr lang="fr-FR" sz="5000" dirty="0">
                <a:solidFill>
                  <a:schemeClr val="bg1"/>
                </a:solidFill>
              </a:rPr>
              <a:t> </a:t>
            </a:r>
            <a:r>
              <a:rPr lang="fr-FR" sz="5000" dirty="0" err="1">
                <a:solidFill>
                  <a:schemeClr val="bg1"/>
                </a:solidFill>
              </a:rPr>
              <a:t>you</a:t>
            </a:r>
            <a:r>
              <a:rPr lang="fr-FR" sz="5000" dirty="0">
                <a:solidFill>
                  <a:schemeClr val="bg1"/>
                </a:solidFill>
              </a:rPr>
              <a:t> </a:t>
            </a:r>
          </a:p>
          <a:p>
            <a:pPr algn="ctr"/>
            <a:r>
              <a:rPr lang="fr-FR" sz="3000" dirty="0">
                <a:solidFill>
                  <a:schemeClr val="bg1"/>
                </a:solidFill>
              </a:rPr>
              <a:t>for </a:t>
            </a:r>
            <a:r>
              <a:rPr lang="fr-FR" sz="3000" dirty="0" err="1">
                <a:solidFill>
                  <a:schemeClr val="bg1"/>
                </a:solidFill>
              </a:rPr>
              <a:t>your</a:t>
            </a:r>
            <a:r>
              <a:rPr lang="fr-FR" sz="3000" dirty="0">
                <a:solidFill>
                  <a:schemeClr val="bg1"/>
                </a:solidFill>
              </a:rPr>
              <a:t> attention</a:t>
            </a:r>
          </a:p>
        </p:txBody>
      </p:sp>
      <p:sp>
        <p:nvSpPr>
          <p:cNvPr id="2" name="ZoneTexte 1"/>
          <p:cNvSpPr txBox="1"/>
          <p:nvPr/>
        </p:nvSpPr>
        <p:spPr>
          <a:xfrm>
            <a:off x="2357989" y="4766364"/>
            <a:ext cx="4420139" cy="1200329"/>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0" i="0" kern="1200" dirty="0" err="1">
                <a:solidFill>
                  <a:schemeClr val="bg1"/>
                </a:solidFill>
                <a:latin typeface="Arial" charset="0"/>
                <a:ea typeface="Arial" charset="0"/>
                <a:cs typeface="Arial" charset="0"/>
              </a:rPr>
              <a:t>Plotina</a:t>
            </a:r>
            <a:r>
              <a:rPr lang="fr-FR" sz="1200" b="0" i="0" kern="1200" dirty="0">
                <a:solidFill>
                  <a:schemeClr val="bg1"/>
                </a:solidFill>
                <a:latin typeface="Arial" charset="0"/>
                <a:ea typeface="Arial" charset="0"/>
                <a:cs typeface="Arial" charset="0"/>
              </a:rPr>
              <a:t> </a:t>
            </a:r>
            <a:r>
              <a:rPr lang="fr-FR" sz="1200" b="0" i="0" kern="1200" baseline="0" dirty="0">
                <a:solidFill>
                  <a:schemeClr val="bg1"/>
                </a:solidFill>
                <a:latin typeface="Arial" charset="0"/>
                <a:ea typeface="Arial" charset="0"/>
                <a:cs typeface="Arial" charset="0"/>
              </a:rPr>
              <a:t>has </a:t>
            </a:r>
            <a:r>
              <a:rPr lang="fr-FR" sz="1200" b="0" i="0" kern="1200" baseline="0" dirty="0" err="1">
                <a:solidFill>
                  <a:schemeClr val="bg1"/>
                </a:solidFill>
                <a:latin typeface="Arial" charset="0"/>
                <a:ea typeface="Arial" charset="0"/>
                <a:cs typeface="Arial" charset="0"/>
              </a:rPr>
              <a:t>received</a:t>
            </a:r>
            <a:r>
              <a:rPr lang="fr-FR" sz="1200" b="0" i="0" kern="1200" baseline="0" dirty="0">
                <a:solidFill>
                  <a:schemeClr val="bg1"/>
                </a:solidFill>
                <a:latin typeface="Arial" charset="0"/>
                <a:ea typeface="Arial" charset="0"/>
                <a:cs typeface="Arial" charset="0"/>
              </a:rPr>
              <a:t> </a:t>
            </a:r>
            <a:r>
              <a:rPr lang="fr-FR" sz="1200" b="0" i="0" kern="1200" baseline="0" dirty="0" err="1">
                <a:solidFill>
                  <a:schemeClr val="bg1"/>
                </a:solidFill>
                <a:latin typeface="Arial" charset="0"/>
                <a:ea typeface="Arial" charset="0"/>
                <a:cs typeface="Arial" charset="0"/>
              </a:rPr>
              <a:t>funding</a:t>
            </a:r>
            <a:r>
              <a:rPr lang="fr-FR" sz="1200" b="0" i="0" kern="1200" baseline="0" dirty="0">
                <a:solidFill>
                  <a:schemeClr val="bg1"/>
                </a:solidFill>
                <a:latin typeface="Arial" charset="0"/>
                <a:ea typeface="Arial" charset="0"/>
                <a:cs typeface="Arial" charset="0"/>
              </a:rPr>
              <a:t> </a:t>
            </a:r>
            <a:r>
              <a:rPr lang="fr-FR" sz="1200" b="0" i="0" kern="1200" baseline="0" dirty="0" err="1">
                <a:solidFill>
                  <a:schemeClr val="bg1"/>
                </a:solidFill>
                <a:latin typeface="Arial" charset="0"/>
                <a:ea typeface="Arial" charset="0"/>
                <a:cs typeface="Arial" charset="0"/>
              </a:rPr>
              <a:t>from</a:t>
            </a:r>
            <a:r>
              <a:rPr lang="fr-FR" sz="1200" b="0" i="0" kern="1200" baseline="0" dirty="0">
                <a:solidFill>
                  <a:schemeClr val="bg1"/>
                </a:solidFill>
                <a:latin typeface="Arial" charset="0"/>
                <a:ea typeface="Arial" charset="0"/>
                <a:cs typeface="Arial" charset="0"/>
              </a:rPr>
              <a:t> the </a:t>
            </a:r>
            <a:r>
              <a:rPr lang="fr-FR" sz="1200" b="0" i="0" kern="1200" baseline="0" dirty="0" err="1">
                <a:solidFill>
                  <a:schemeClr val="bg1"/>
                </a:solidFill>
                <a:latin typeface="Arial" charset="0"/>
                <a:ea typeface="Arial" charset="0"/>
                <a:cs typeface="Arial" charset="0"/>
              </a:rPr>
              <a:t>European</a:t>
            </a:r>
            <a:r>
              <a:rPr lang="fr-FR" sz="1200" b="0" i="0" kern="1200" baseline="0" dirty="0">
                <a:solidFill>
                  <a:schemeClr val="bg1"/>
                </a:solidFill>
                <a:latin typeface="Arial" charset="0"/>
                <a:ea typeface="Arial" charset="0"/>
                <a:cs typeface="Arial" charset="0"/>
              </a:rPr>
              <a:t> </a:t>
            </a:r>
            <a:r>
              <a:rPr lang="fr-FR" sz="1200" b="0" i="0" kern="1200" baseline="0" dirty="0" err="1">
                <a:solidFill>
                  <a:schemeClr val="bg1"/>
                </a:solidFill>
                <a:latin typeface="Arial" charset="0"/>
                <a:ea typeface="Arial" charset="0"/>
                <a:cs typeface="Arial" charset="0"/>
              </a:rPr>
              <a:t>Union’s</a:t>
            </a:r>
            <a:r>
              <a:rPr lang="fr-FR" sz="1200" b="0" i="0" kern="1200" baseline="0" dirty="0">
                <a:solidFill>
                  <a:schemeClr val="bg1"/>
                </a:solidFill>
                <a:latin typeface="Arial" charset="0"/>
                <a:ea typeface="Arial" charset="0"/>
                <a:cs typeface="Arial" charset="0"/>
              </a:rPr>
              <a:t> Horizon 2020 </a:t>
            </a:r>
            <a:r>
              <a:rPr lang="fr-FR" sz="1200" b="0" i="0" kern="1200" baseline="0" dirty="0" err="1">
                <a:solidFill>
                  <a:schemeClr val="bg1"/>
                </a:solidFill>
                <a:latin typeface="Arial" charset="0"/>
                <a:ea typeface="Arial" charset="0"/>
                <a:cs typeface="Arial" charset="0"/>
              </a:rPr>
              <a:t>research</a:t>
            </a:r>
            <a:r>
              <a:rPr lang="fr-FR" sz="1200" b="0" i="0" kern="1200" baseline="0" dirty="0">
                <a:solidFill>
                  <a:schemeClr val="bg1"/>
                </a:solidFill>
                <a:latin typeface="Arial" charset="0"/>
                <a:ea typeface="Arial" charset="0"/>
                <a:cs typeface="Arial" charset="0"/>
              </a:rPr>
              <a:t> and innovation programme </a:t>
            </a:r>
            <a:r>
              <a:rPr lang="fr-FR" sz="1200" b="0" i="0" kern="1200" baseline="0" dirty="0" err="1">
                <a:solidFill>
                  <a:schemeClr val="bg1"/>
                </a:solidFill>
                <a:latin typeface="Arial" charset="0"/>
                <a:ea typeface="Arial" charset="0"/>
                <a:cs typeface="Arial" charset="0"/>
              </a:rPr>
              <a:t>under</a:t>
            </a:r>
            <a:r>
              <a:rPr lang="fr-FR" sz="1200" b="0" i="0" kern="1200" baseline="0" dirty="0">
                <a:solidFill>
                  <a:schemeClr val="bg1"/>
                </a:solidFill>
                <a:latin typeface="Arial" charset="0"/>
                <a:ea typeface="Arial" charset="0"/>
                <a:cs typeface="Arial" charset="0"/>
              </a:rPr>
              <a:t> </a:t>
            </a:r>
            <a:r>
              <a:rPr lang="fr-FR" sz="1200" b="0" i="0" kern="1200" baseline="0" dirty="0" err="1">
                <a:solidFill>
                  <a:schemeClr val="bg1"/>
                </a:solidFill>
                <a:latin typeface="Arial" charset="0"/>
                <a:ea typeface="Arial" charset="0"/>
                <a:cs typeface="Arial" charset="0"/>
              </a:rPr>
              <a:t>grant</a:t>
            </a:r>
            <a:r>
              <a:rPr lang="fr-FR" sz="1200" b="0" i="0" kern="1200" baseline="0" dirty="0">
                <a:solidFill>
                  <a:schemeClr val="bg1"/>
                </a:solidFill>
                <a:latin typeface="Arial" charset="0"/>
                <a:ea typeface="Arial" charset="0"/>
                <a:cs typeface="Arial" charset="0"/>
              </a:rPr>
              <a:t> agreement </a:t>
            </a:r>
            <a:r>
              <a:rPr lang="fr-FR" sz="1200" b="0" i="0" kern="1200" dirty="0">
                <a:solidFill>
                  <a:schemeClr val="bg1"/>
                </a:solidFill>
                <a:latin typeface="Arial" charset="0"/>
                <a:ea typeface="Arial" charset="0"/>
                <a:cs typeface="Arial" charset="0"/>
              </a:rPr>
              <a:t>(G.A NO 666008)</a:t>
            </a:r>
            <a:r>
              <a:rPr lang="fr-FR" sz="1200" b="0" i="0" kern="1200" baseline="0" dirty="0">
                <a:solidFill>
                  <a:schemeClr val="bg1"/>
                </a:solidFill>
                <a:latin typeface="Arial" charset="0"/>
                <a:ea typeface="Arial" charset="0"/>
                <a:cs typeface="Arial"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bg1"/>
                </a:solidFill>
                <a:latin typeface="Arial" charset="0"/>
                <a:ea typeface="Arial" charset="0"/>
                <a:cs typeface="Arial" charset="0"/>
              </a:rPr>
              <a:t>The </a:t>
            </a:r>
            <a:r>
              <a:rPr lang="fr-FR" sz="1200" b="0" i="0" kern="1200" dirty="0" err="1">
                <a:solidFill>
                  <a:schemeClr val="bg1"/>
                </a:solidFill>
                <a:latin typeface="Arial" charset="0"/>
                <a:ea typeface="Arial" charset="0"/>
                <a:cs typeface="Arial" charset="0"/>
              </a:rPr>
              <a:t>views</a:t>
            </a:r>
            <a:r>
              <a:rPr lang="fr-FR" sz="1200" b="0" i="0" kern="1200" dirty="0">
                <a:solidFill>
                  <a:schemeClr val="bg1"/>
                </a:solidFill>
                <a:latin typeface="Arial" charset="0"/>
                <a:ea typeface="Arial" charset="0"/>
                <a:cs typeface="Arial" charset="0"/>
              </a:rPr>
              <a:t> and opinions </a:t>
            </a:r>
            <a:r>
              <a:rPr lang="fr-FR" sz="1200" b="0" i="0" kern="1200" dirty="0" err="1">
                <a:solidFill>
                  <a:schemeClr val="bg1"/>
                </a:solidFill>
                <a:latin typeface="Arial" charset="0"/>
                <a:ea typeface="Arial" charset="0"/>
                <a:cs typeface="Arial" charset="0"/>
              </a:rPr>
              <a:t>expressed</a:t>
            </a:r>
            <a:r>
              <a:rPr lang="fr-FR" sz="1200" b="0" i="0" kern="1200" dirty="0">
                <a:solidFill>
                  <a:schemeClr val="bg1"/>
                </a:solidFill>
                <a:latin typeface="Arial" charset="0"/>
                <a:ea typeface="Arial" charset="0"/>
                <a:cs typeface="Arial" charset="0"/>
              </a:rPr>
              <a:t> in </a:t>
            </a:r>
            <a:r>
              <a:rPr lang="fr-FR" sz="1200" b="0" i="0" kern="1200" dirty="0" err="1">
                <a:solidFill>
                  <a:schemeClr val="bg1"/>
                </a:solidFill>
                <a:latin typeface="Arial" charset="0"/>
                <a:ea typeface="Arial" charset="0"/>
                <a:cs typeface="Arial" charset="0"/>
              </a:rPr>
              <a:t>this</a:t>
            </a:r>
            <a:r>
              <a:rPr lang="fr-FR" sz="1200" b="0" i="0" kern="1200" dirty="0">
                <a:solidFill>
                  <a:schemeClr val="bg1"/>
                </a:solidFill>
                <a:latin typeface="Arial" charset="0"/>
                <a:ea typeface="Arial" charset="0"/>
                <a:cs typeface="Arial" charset="0"/>
              </a:rPr>
              <a:t> publication are the sole </a:t>
            </a:r>
            <a:r>
              <a:rPr lang="fr-FR" sz="1200" b="0" i="0" kern="1200" dirty="0" err="1">
                <a:solidFill>
                  <a:schemeClr val="bg1"/>
                </a:solidFill>
                <a:latin typeface="Arial" charset="0"/>
                <a:ea typeface="Arial" charset="0"/>
                <a:cs typeface="Arial" charset="0"/>
              </a:rPr>
              <a:t>responsibility</a:t>
            </a:r>
            <a:r>
              <a:rPr lang="fr-FR" sz="1200" b="0" i="0" kern="1200" dirty="0">
                <a:solidFill>
                  <a:schemeClr val="bg1"/>
                </a:solidFill>
                <a:latin typeface="Arial" charset="0"/>
                <a:ea typeface="Arial" charset="0"/>
                <a:cs typeface="Arial" charset="0"/>
              </a:rPr>
              <a:t> of the </a:t>
            </a:r>
            <a:r>
              <a:rPr lang="fr-FR" sz="1200" b="0" i="0" kern="1200" dirty="0" err="1">
                <a:solidFill>
                  <a:schemeClr val="bg1"/>
                </a:solidFill>
                <a:latin typeface="Arial" charset="0"/>
                <a:ea typeface="Arial" charset="0"/>
                <a:cs typeface="Arial" charset="0"/>
              </a:rPr>
              <a:t>author</a:t>
            </a:r>
            <a:r>
              <a:rPr lang="fr-FR" sz="1200" b="0" i="0" kern="1200" dirty="0">
                <a:solidFill>
                  <a:schemeClr val="bg1"/>
                </a:solidFill>
                <a:latin typeface="Arial" charset="0"/>
                <a:ea typeface="Arial" charset="0"/>
                <a:cs typeface="Arial" charset="0"/>
              </a:rPr>
              <a:t> and do not </a:t>
            </a:r>
            <a:r>
              <a:rPr lang="fr-FR" sz="1200" b="0" i="0" kern="1200" dirty="0" err="1">
                <a:solidFill>
                  <a:schemeClr val="bg1"/>
                </a:solidFill>
                <a:latin typeface="Arial" charset="0"/>
                <a:ea typeface="Arial" charset="0"/>
                <a:cs typeface="Arial" charset="0"/>
              </a:rPr>
              <a:t>necessarily</a:t>
            </a:r>
            <a:r>
              <a:rPr lang="fr-FR" sz="1200" b="0" i="0" kern="1200" dirty="0">
                <a:solidFill>
                  <a:schemeClr val="bg1"/>
                </a:solidFill>
                <a:latin typeface="Arial" charset="0"/>
                <a:ea typeface="Arial" charset="0"/>
                <a:cs typeface="Arial" charset="0"/>
              </a:rPr>
              <a:t> </a:t>
            </a:r>
            <a:r>
              <a:rPr lang="fr-FR" sz="1200" b="0" i="0" kern="1200" dirty="0" err="1">
                <a:solidFill>
                  <a:schemeClr val="bg1"/>
                </a:solidFill>
                <a:latin typeface="Arial" charset="0"/>
                <a:ea typeface="Arial" charset="0"/>
                <a:cs typeface="Arial" charset="0"/>
              </a:rPr>
              <a:t>reflect</a:t>
            </a:r>
            <a:r>
              <a:rPr lang="fr-FR" sz="1200" b="0" i="0" kern="1200" dirty="0">
                <a:solidFill>
                  <a:schemeClr val="bg1"/>
                </a:solidFill>
                <a:latin typeface="Arial" charset="0"/>
                <a:ea typeface="Arial" charset="0"/>
                <a:cs typeface="Arial" charset="0"/>
              </a:rPr>
              <a:t> the </a:t>
            </a:r>
            <a:r>
              <a:rPr lang="fr-FR" sz="1200" b="0" i="0" kern="1200" dirty="0" err="1">
                <a:solidFill>
                  <a:schemeClr val="bg1"/>
                </a:solidFill>
                <a:latin typeface="Arial" charset="0"/>
                <a:ea typeface="Arial" charset="0"/>
                <a:cs typeface="Arial" charset="0"/>
              </a:rPr>
              <a:t>views</a:t>
            </a:r>
            <a:r>
              <a:rPr lang="fr-FR" sz="1200" b="0" i="0" kern="1200" dirty="0">
                <a:solidFill>
                  <a:schemeClr val="bg1"/>
                </a:solidFill>
                <a:latin typeface="Arial" charset="0"/>
                <a:ea typeface="Arial" charset="0"/>
                <a:cs typeface="Arial" charset="0"/>
              </a:rPr>
              <a:t> of the </a:t>
            </a:r>
            <a:r>
              <a:rPr lang="fr-FR" sz="1200" b="0" i="0" kern="1200" dirty="0" err="1">
                <a:solidFill>
                  <a:schemeClr val="bg1"/>
                </a:solidFill>
                <a:latin typeface="Arial" charset="0"/>
                <a:ea typeface="Arial" charset="0"/>
                <a:cs typeface="Arial" charset="0"/>
              </a:rPr>
              <a:t>European</a:t>
            </a:r>
            <a:r>
              <a:rPr lang="fr-FR" sz="1200" b="0" i="0" kern="1200" dirty="0">
                <a:solidFill>
                  <a:schemeClr val="bg1"/>
                </a:solidFill>
                <a:latin typeface="Arial" charset="0"/>
                <a:ea typeface="Arial" charset="0"/>
                <a:cs typeface="Arial" charset="0"/>
              </a:rPr>
              <a:t> Commission.</a:t>
            </a:r>
            <a:endParaRPr lang="fr-FR" sz="1200" b="0" i="0" dirty="0">
              <a:solidFill>
                <a:schemeClr val="bg1"/>
              </a:solidFill>
              <a:latin typeface="Arial" charset="0"/>
              <a:ea typeface="Arial" charset="0"/>
              <a:cs typeface="Arial" charset="0"/>
            </a:endParaRPr>
          </a:p>
        </p:txBody>
      </p:sp>
      <p:pic>
        <p:nvPicPr>
          <p:cNvPr id="6" name="Imag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924169" y="4213987"/>
            <a:ext cx="1287780" cy="379456"/>
          </a:xfrm>
          <a:prstGeom prst="rect">
            <a:avLst/>
          </a:prstGeom>
        </p:spPr>
      </p:pic>
    </p:spTree>
    <p:extLst>
      <p:ext uri="{BB962C8B-B14F-4D97-AF65-F5344CB8AC3E}">
        <p14:creationId xmlns:p14="http://schemas.microsoft.com/office/powerpoint/2010/main" val="11973049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28650" y="1189610"/>
            <a:ext cx="7886700" cy="441352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dirty="0"/>
          </a:p>
        </p:txBody>
      </p:sp>
      <p:pic>
        <p:nvPicPr>
          <p:cNvPr id="4" name="Image 3"/>
          <p:cNvPicPr>
            <a:picLocks noChangeAspect="1"/>
          </p:cNvPicPr>
          <p:nvPr/>
        </p:nvPicPr>
        <p:blipFill>
          <a:blip r:embed="rId2"/>
          <a:stretch>
            <a:fillRect/>
          </a:stretch>
        </p:blipFill>
        <p:spPr>
          <a:xfrm>
            <a:off x="628651" y="308145"/>
            <a:ext cx="1787897" cy="501153"/>
          </a:xfrm>
          <a:prstGeom prst="rect">
            <a:avLst/>
          </a:prstGeom>
        </p:spPr>
      </p:pic>
    </p:spTree>
    <p:extLst>
      <p:ext uri="{BB962C8B-B14F-4D97-AF65-F5344CB8AC3E}">
        <p14:creationId xmlns:p14="http://schemas.microsoft.com/office/powerpoint/2010/main" val="1792442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En-tête de secti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623888" y="4083621"/>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Titre 6"/>
          <p:cNvSpPr>
            <a:spLocks noGrp="1"/>
          </p:cNvSpPr>
          <p:nvPr>
            <p:ph type="title"/>
          </p:nvPr>
        </p:nvSpPr>
        <p:spPr>
          <a:xfrm>
            <a:off x="628650" y="2522294"/>
            <a:ext cx="7886700" cy="1437705"/>
          </a:xfrm>
        </p:spPr>
        <p:txBody>
          <a:bodyPr/>
          <a:lstStyle/>
          <a:p>
            <a:r>
              <a:rPr lang="en-GB"/>
              <a:t>Click to edit Master title style</a:t>
            </a:r>
            <a:endParaRPr lang="fr-FR"/>
          </a:p>
        </p:txBody>
      </p:sp>
      <p:pic>
        <p:nvPicPr>
          <p:cNvPr id="8" name="Imag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74299" y="-540228"/>
            <a:ext cx="2795403" cy="3727204"/>
          </a:xfrm>
          <a:prstGeom prst="rect">
            <a:avLst/>
          </a:prstGeom>
        </p:spPr>
      </p:pic>
    </p:spTree>
    <p:extLst>
      <p:ext uri="{BB962C8B-B14F-4D97-AF65-F5344CB8AC3E}">
        <p14:creationId xmlns:p14="http://schemas.microsoft.com/office/powerpoint/2010/main" val="686026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628650" y="1420239"/>
            <a:ext cx="3886200" cy="41926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4" name="Espace réservé du contenu 3"/>
          <p:cNvSpPr>
            <a:spLocks noGrp="1"/>
          </p:cNvSpPr>
          <p:nvPr>
            <p:ph sz="half" idx="2"/>
          </p:nvPr>
        </p:nvSpPr>
        <p:spPr>
          <a:xfrm>
            <a:off x="4629150" y="1420239"/>
            <a:ext cx="3886200" cy="41926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pic>
        <p:nvPicPr>
          <p:cNvPr id="7" name="Image 6"/>
          <p:cNvPicPr>
            <a:picLocks noChangeAspect="1"/>
          </p:cNvPicPr>
          <p:nvPr/>
        </p:nvPicPr>
        <p:blipFill>
          <a:blip r:embed="rId2"/>
          <a:stretch>
            <a:fillRect/>
          </a:stretch>
        </p:blipFill>
        <p:spPr>
          <a:xfrm>
            <a:off x="628651" y="308145"/>
            <a:ext cx="1787897" cy="501153"/>
          </a:xfrm>
          <a:prstGeom prst="rect">
            <a:avLst/>
          </a:prstGeom>
        </p:spPr>
      </p:pic>
    </p:spTree>
    <p:extLst>
      <p:ext uri="{BB962C8B-B14F-4D97-AF65-F5344CB8AC3E}">
        <p14:creationId xmlns:p14="http://schemas.microsoft.com/office/powerpoint/2010/main" val="214189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49" y="-27384"/>
            <a:ext cx="9152000" cy="686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p:cNvSpPr/>
          <p:nvPr/>
        </p:nvSpPr>
        <p:spPr bwMode="auto">
          <a:xfrm>
            <a:off x="1" y="5661248"/>
            <a:ext cx="9154649" cy="10081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hasCustomPrompt="1"/>
          </p:nvPr>
        </p:nvSpPr>
        <p:spPr>
          <a:xfrm>
            <a:off x="685800" y="1550980"/>
            <a:ext cx="7772400" cy="1362075"/>
          </a:xfrm>
        </p:spPr>
        <p:txBody>
          <a:bodyPr anchor="t"/>
          <a:lstStyle>
            <a:lvl1pPr algn="l">
              <a:defRPr sz="4000" b="1" cap="none"/>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t"/>
          <a:lstStyle>
            <a:lvl1pPr marL="0" indent="0">
              <a:buNone/>
              <a:defRPr sz="3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6444B4EB-4B33-48D0-B1F5-7BA45A9BC97A}" type="datetimeFigureOut">
              <a:rPr lang="en-GB" smtClean="0"/>
              <a:t>24/01/2020</a:t>
            </a:fld>
            <a:endParaRPr lang="en-GB"/>
          </a:p>
        </p:txBody>
      </p:sp>
      <p:sp>
        <p:nvSpPr>
          <p:cNvPr id="5" name="Rectangle 5"/>
          <p:cNvSpPr>
            <a:spLocks noGrp="1" noChangeArrowheads="1"/>
          </p:cNvSpPr>
          <p:nvPr>
            <p:ph type="ftr" sz="quarter" idx="11"/>
          </p:nvPr>
        </p:nvSpPr>
        <p:spPr>
          <a:ln/>
        </p:spPr>
        <p:txBody>
          <a:bodyPr/>
          <a:lstStyle>
            <a:lvl1pPr>
              <a:defRPr/>
            </a:lvl1pPr>
          </a:lstStyle>
          <a:p>
            <a:endParaRPr lang="en-GB"/>
          </a:p>
        </p:txBody>
      </p:sp>
      <p:sp>
        <p:nvSpPr>
          <p:cNvPr id="6" name="Rectangle 6"/>
          <p:cNvSpPr>
            <a:spLocks noGrp="1" noChangeArrowheads="1"/>
          </p:cNvSpPr>
          <p:nvPr>
            <p:ph type="sldNum" sz="quarter" idx="12"/>
          </p:nvPr>
        </p:nvSpPr>
        <p:spPr>
          <a:ln/>
        </p:spPr>
        <p:txBody>
          <a:bodyPr/>
          <a:lstStyle>
            <a:lvl1pPr>
              <a:defRPr/>
            </a:lvl1pPr>
          </a:lstStyle>
          <a:p>
            <a:fld id="{CDF39D06-9259-4AE5-B306-73454988A1D2}" type="slidenum">
              <a:rPr lang="en-GB" smtClean="0"/>
              <a:t>‹#›</a:t>
            </a:fld>
            <a:endParaRPr lang="en-GB"/>
          </a:p>
        </p:txBody>
      </p:sp>
    </p:spTree>
    <p:extLst>
      <p:ext uri="{BB962C8B-B14F-4D97-AF65-F5344CB8AC3E}">
        <p14:creationId xmlns:p14="http://schemas.microsoft.com/office/powerpoint/2010/main" val="2304711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628651" y="308145"/>
            <a:ext cx="1787897" cy="501153"/>
          </a:xfrm>
          <a:prstGeom prst="rect">
            <a:avLst/>
          </a:prstGeom>
        </p:spPr>
      </p:pic>
      <p:sp>
        <p:nvSpPr>
          <p:cNvPr id="7" name="Titre 6"/>
          <p:cNvSpPr>
            <a:spLocks noGrp="1"/>
          </p:cNvSpPr>
          <p:nvPr>
            <p:ph type="title"/>
          </p:nvPr>
        </p:nvSpPr>
        <p:spPr>
          <a:xfrm>
            <a:off x="628650" y="987784"/>
            <a:ext cx="7886700" cy="1437705"/>
          </a:xfrm>
        </p:spPr>
        <p:txBody>
          <a:bodyPr/>
          <a:lstStyle/>
          <a:p>
            <a:r>
              <a:rPr lang="en-GB"/>
              <a:t>Click to edit Master title style</a:t>
            </a:r>
            <a:endParaRPr lang="fr-FR"/>
          </a:p>
        </p:txBody>
      </p:sp>
      <p:sp>
        <p:nvSpPr>
          <p:cNvPr id="8" name="Espace réservé du contenu 2"/>
          <p:cNvSpPr>
            <a:spLocks noGrp="1"/>
          </p:cNvSpPr>
          <p:nvPr>
            <p:ph idx="1"/>
          </p:nvPr>
        </p:nvSpPr>
        <p:spPr>
          <a:xfrm>
            <a:off x="628650" y="2603974"/>
            <a:ext cx="7886700" cy="33670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dirty="0"/>
          </a:p>
        </p:txBody>
      </p:sp>
    </p:spTree>
    <p:extLst>
      <p:ext uri="{BB962C8B-B14F-4D97-AF65-F5344CB8AC3E}">
        <p14:creationId xmlns:p14="http://schemas.microsoft.com/office/powerpoint/2010/main" val="6930398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628651" y="308145"/>
            <a:ext cx="1787897" cy="501153"/>
          </a:xfrm>
          <a:prstGeom prst="rect">
            <a:avLst/>
          </a:prstGeom>
        </p:spPr>
      </p:pic>
    </p:spTree>
    <p:extLst>
      <p:ext uri="{BB962C8B-B14F-4D97-AF65-F5344CB8AC3E}">
        <p14:creationId xmlns:p14="http://schemas.microsoft.com/office/powerpoint/2010/main" val="21176135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1127464"/>
            <a:ext cx="2949178" cy="1029810"/>
          </a:xfrm>
        </p:spPr>
        <p:txBody>
          <a:bodyPr anchor="b"/>
          <a:lstStyle>
            <a:lvl1pPr>
              <a:defRPr sz="3200"/>
            </a:lvl1pPr>
          </a:lstStyle>
          <a:p>
            <a:r>
              <a:rPr lang="en-GB"/>
              <a:t>Click to edit Master title style</a:t>
            </a:r>
            <a:endParaRPr lang="fr-FR"/>
          </a:p>
        </p:txBody>
      </p:sp>
      <p:sp>
        <p:nvSpPr>
          <p:cNvPr id="3" name="Espace réservé du contenu 2"/>
          <p:cNvSpPr>
            <a:spLocks noGrp="1"/>
          </p:cNvSpPr>
          <p:nvPr>
            <p:ph idx="1"/>
          </p:nvPr>
        </p:nvSpPr>
        <p:spPr>
          <a:xfrm>
            <a:off x="3887391" y="1127464"/>
            <a:ext cx="4629150" cy="44853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dirty="0"/>
          </a:p>
        </p:txBody>
      </p:sp>
      <p:sp>
        <p:nvSpPr>
          <p:cNvPr id="4" name="Espace réservé du texte 3"/>
          <p:cNvSpPr>
            <a:spLocks noGrp="1"/>
          </p:cNvSpPr>
          <p:nvPr>
            <p:ph type="body" sz="half" idx="2"/>
          </p:nvPr>
        </p:nvSpPr>
        <p:spPr>
          <a:xfrm>
            <a:off x="629841" y="2157274"/>
            <a:ext cx="2949178" cy="34555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pic>
        <p:nvPicPr>
          <p:cNvPr id="8" name="Image 7"/>
          <p:cNvPicPr>
            <a:picLocks noChangeAspect="1"/>
          </p:cNvPicPr>
          <p:nvPr/>
        </p:nvPicPr>
        <p:blipFill>
          <a:blip r:embed="rId2"/>
          <a:stretch>
            <a:fillRect/>
          </a:stretch>
        </p:blipFill>
        <p:spPr>
          <a:xfrm>
            <a:off x="628651" y="308145"/>
            <a:ext cx="1787897" cy="501153"/>
          </a:xfrm>
          <a:prstGeom prst="rect">
            <a:avLst/>
          </a:prstGeom>
        </p:spPr>
      </p:pic>
    </p:spTree>
    <p:extLst>
      <p:ext uri="{BB962C8B-B14F-4D97-AF65-F5344CB8AC3E}">
        <p14:creationId xmlns:p14="http://schemas.microsoft.com/office/powerpoint/2010/main" val="810590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85384978-FF33-4943-AA93-CA0F6CF72124}" type="datetimeFigureOut">
              <a:rPr lang="en-GB" smtClean="0"/>
              <a:t>24/01/2020</a:t>
            </a:fld>
            <a:endParaRPr lang="en-GB"/>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DAC35110-1EFC-4265-8B99-12D554FCCDAB}" type="slidenum">
              <a:rPr lang="en-GB" smtClean="0"/>
              <a:t>‹#›</a:t>
            </a:fld>
            <a:endParaRPr lang="en-GB"/>
          </a:p>
        </p:txBody>
      </p:sp>
    </p:spTree>
    <p:extLst>
      <p:ext uri="{BB962C8B-B14F-4D97-AF65-F5344CB8AC3E}">
        <p14:creationId xmlns:p14="http://schemas.microsoft.com/office/powerpoint/2010/main" val="18161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858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4"/>
          <p:cNvSpPr>
            <a:spLocks noGrp="1" noChangeArrowheads="1"/>
          </p:cNvSpPr>
          <p:nvPr>
            <p:ph type="dt" sz="half" idx="10"/>
          </p:nvPr>
        </p:nvSpPr>
        <p:spPr>
          <a:ln/>
        </p:spPr>
        <p:txBody>
          <a:bodyPr/>
          <a:lstStyle>
            <a:lvl1pPr>
              <a:defRPr/>
            </a:lvl1pPr>
          </a:lstStyle>
          <a:p>
            <a:fld id="{6444B4EB-4B33-48D0-B1F5-7BA45A9BC97A}" type="datetimeFigureOut">
              <a:rPr lang="en-GB" smtClean="0"/>
              <a:t>24/01/2020</a:t>
            </a:fld>
            <a:endParaRPr lang="en-GB"/>
          </a:p>
        </p:txBody>
      </p:sp>
      <p:sp>
        <p:nvSpPr>
          <p:cNvPr id="6" name="Rectangle 5"/>
          <p:cNvSpPr>
            <a:spLocks noGrp="1" noChangeArrowheads="1"/>
          </p:cNvSpPr>
          <p:nvPr>
            <p:ph type="ftr" sz="quarter" idx="11"/>
          </p:nvPr>
        </p:nvSpPr>
        <p:spPr>
          <a:ln/>
        </p:spPr>
        <p:txBody>
          <a:bodyPr/>
          <a:lstStyle>
            <a:lvl1pPr>
              <a:defRPr/>
            </a:lvl1pPr>
          </a:lstStyle>
          <a:p>
            <a:endParaRPr lang="en-GB"/>
          </a:p>
        </p:txBody>
      </p:sp>
      <p:sp>
        <p:nvSpPr>
          <p:cNvPr id="7" name="Rectangle 6"/>
          <p:cNvSpPr>
            <a:spLocks noGrp="1" noChangeArrowheads="1"/>
          </p:cNvSpPr>
          <p:nvPr>
            <p:ph type="sldNum" sz="quarter" idx="12"/>
          </p:nvPr>
        </p:nvSpPr>
        <p:spPr>
          <a:ln/>
        </p:spPr>
        <p:txBody>
          <a:bodyPr/>
          <a:lstStyle>
            <a:lvl1pPr>
              <a:defRPr/>
            </a:lvl1pPr>
          </a:lstStyle>
          <a:p>
            <a:fld id="{CDF39D06-9259-4AE5-B306-73454988A1D2}" type="slidenum">
              <a:rPr lang="en-GB" smtClean="0"/>
              <a:t>‹#›</a:t>
            </a:fld>
            <a:endParaRPr lang="en-GB"/>
          </a:p>
        </p:txBody>
      </p:sp>
    </p:spTree>
    <p:extLst>
      <p:ext uri="{BB962C8B-B14F-4D97-AF65-F5344CB8AC3E}">
        <p14:creationId xmlns:p14="http://schemas.microsoft.com/office/powerpoint/2010/main" val="3045283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Rectangle 4"/>
          <p:cNvSpPr>
            <a:spLocks noGrp="1" noChangeArrowheads="1"/>
          </p:cNvSpPr>
          <p:nvPr>
            <p:ph type="dt" sz="half" idx="10"/>
          </p:nvPr>
        </p:nvSpPr>
        <p:spPr>
          <a:ln/>
        </p:spPr>
        <p:txBody>
          <a:bodyPr/>
          <a:lstStyle>
            <a:lvl1pPr>
              <a:defRPr/>
            </a:lvl1pPr>
          </a:lstStyle>
          <a:p>
            <a:fld id="{6444B4EB-4B33-48D0-B1F5-7BA45A9BC97A}" type="datetimeFigureOut">
              <a:rPr lang="en-GB" smtClean="0"/>
              <a:t>24/01/2020</a:t>
            </a:fld>
            <a:endParaRPr lang="en-GB"/>
          </a:p>
        </p:txBody>
      </p:sp>
      <p:sp>
        <p:nvSpPr>
          <p:cNvPr id="8" name="Rectangle 5"/>
          <p:cNvSpPr>
            <a:spLocks noGrp="1" noChangeArrowheads="1"/>
          </p:cNvSpPr>
          <p:nvPr>
            <p:ph type="ftr" sz="quarter" idx="11"/>
          </p:nvPr>
        </p:nvSpPr>
        <p:spPr>
          <a:ln/>
        </p:spPr>
        <p:txBody>
          <a:bodyPr/>
          <a:lstStyle>
            <a:lvl1pPr>
              <a:defRPr/>
            </a:lvl1pPr>
          </a:lstStyle>
          <a:p>
            <a:endParaRPr lang="en-GB"/>
          </a:p>
        </p:txBody>
      </p:sp>
      <p:sp>
        <p:nvSpPr>
          <p:cNvPr id="9" name="Rectangle 6"/>
          <p:cNvSpPr>
            <a:spLocks noGrp="1" noChangeArrowheads="1"/>
          </p:cNvSpPr>
          <p:nvPr>
            <p:ph type="sldNum" sz="quarter" idx="12"/>
          </p:nvPr>
        </p:nvSpPr>
        <p:spPr>
          <a:ln/>
        </p:spPr>
        <p:txBody>
          <a:bodyPr/>
          <a:lstStyle>
            <a:lvl1pPr>
              <a:defRPr/>
            </a:lvl1pPr>
          </a:lstStyle>
          <a:p>
            <a:fld id="{CDF39D06-9259-4AE5-B306-73454988A1D2}" type="slidenum">
              <a:rPr lang="en-GB" smtClean="0"/>
              <a:t>‹#›</a:t>
            </a:fld>
            <a:endParaRPr lang="en-GB"/>
          </a:p>
        </p:txBody>
      </p:sp>
    </p:spTree>
    <p:extLst>
      <p:ext uri="{BB962C8B-B14F-4D97-AF65-F5344CB8AC3E}">
        <p14:creationId xmlns:p14="http://schemas.microsoft.com/office/powerpoint/2010/main" val="2246971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6444B4EB-4B33-48D0-B1F5-7BA45A9BC97A}" type="datetimeFigureOut">
              <a:rPr lang="en-GB" smtClean="0"/>
              <a:t>24/01/2020</a:t>
            </a:fld>
            <a:endParaRPr lang="en-GB"/>
          </a:p>
        </p:txBody>
      </p:sp>
      <p:sp>
        <p:nvSpPr>
          <p:cNvPr id="4" name="Rectangle 5"/>
          <p:cNvSpPr>
            <a:spLocks noGrp="1" noChangeArrowheads="1"/>
          </p:cNvSpPr>
          <p:nvPr>
            <p:ph type="ftr" sz="quarter" idx="11"/>
          </p:nvPr>
        </p:nvSpPr>
        <p:spPr>
          <a:ln/>
        </p:spPr>
        <p:txBody>
          <a:bodyPr/>
          <a:lstStyle>
            <a:lvl1pPr>
              <a:defRPr/>
            </a:lvl1pPr>
          </a:lstStyle>
          <a:p>
            <a:endParaRPr lang="en-GB"/>
          </a:p>
        </p:txBody>
      </p:sp>
      <p:sp>
        <p:nvSpPr>
          <p:cNvPr id="5" name="Rectangle 6"/>
          <p:cNvSpPr>
            <a:spLocks noGrp="1" noChangeArrowheads="1"/>
          </p:cNvSpPr>
          <p:nvPr>
            <p:ph type="sldNum" sz="quarter" idx="12"/>
          </p:nvPr>
        </p:nvSpPr>
        <p:spPr>
          <a:ln/>
        </p:spPr>
        <p:txBody>
          <a:bodyPr/>
          <a:lstStyle>
            <a:lvl1pPr>
              <a:defRPr/>
            </a:lvl1pPr>
          </a:lstStyle>
          <a:p>
            <a:fld id="{CDF39D06-9259-4AE5-B306-73454988A1D2}" type="slidenum">
              <a:rPr lang="en-GB" smtClean="0"/>
              <a:t>‹#›</a:t>
            </a:fld>
            <a:endParaRPr lang="en-GB"/>
          </a:p>
        </p:txBody>
      </p:sp>
    </p:spTree>
    <p:extLst>
      <p:ext uri="{BB962C8B-B14F-4D97-AF65-F5344CB8AC3E}">
        <p14:creationId xmlns:p14="http://schemas.microsoft.com/office/powerpoint/2010/main" val="2347081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6444B4EB-4B33-48D0-B1F5-7BA45A9BC97A}" type="datetimeFigureOut">
              <a:rPr lang="en-GB" smtClean="0"/>
              <a:t>24/01/2020</a:t>
            </a:fld>
            <a:endParaRPr lang="en-GB"/>
          </a:p>
        </p:txBody>
      </p:sp>
      <p:sp>
        <p:nvSpPr>
          <p:cNvPr id="3" name="Rectangle 5"/>
          <p:cNvSpPr>
            <a:spLocks noGrp="1" noChangeArrowheads="1"/>
          </p:cNvSpPr>
          <p:nvPr>
            <p:ph type="ftr" sz="quarter" idx="11"/>
          </p:nvPr>
        </p:nvSpPr>
        <p:spPr>
          <a:ln/>
        </p:spPr>
        <p:txBody>
          <a:bodyPr/>
          <a:lstStyle>
            <a:lvl1pPr>
              <a:defRPr/>
            </a:lvl1pPr>
          </a:lstStyle>
          <a:p>
            <a:endParaRPr lang="en-GB"/>
          </a:p>
        </p:txBody>
      </p:sp>
      <p:sp>
        <p:nvSpPr>
          <p:cNvPr id="4" name="Rectangle 6"/>
          <p:cNvSpPr>
            <a:spLocks noGrp="1" noChangeArrowheads="1"/>
          </p:cNvSpPr>
          <p:nvPr>
            <p:ph type="sldNum" sz="quarter" idx="12"/>
          </p:nvPr>
        </p:nvSpPr>
        <p:spPr>
          <a:ln/>
        </p:spPr>
        <p:txBody>
          <a:bodyPr/>
          <a:lstStyle>
            <a:lvl1pPr>
              <a:defRPr/>
            </a:lvl1pPr>
          </a:lstStyle>
          <a:p>
            <a:fld id="{CDF39D06-9259-4AE5-B306-73454988A1D2}" type="slidenum">
              <a:rPr lang="en-GB" smtClean="0"/>
              <a:t>‹#›</a:t>
            </a:fld>
            <a:endParaRPr lang="en-GB"/>
          </a:p>
        </p:txBody>
      </p:sp>
    </p:spTree>
    <p:extLst>
      <p:ext uri="{BB962C8B-B14F-4D97-AF65-F5344CB8AC3E}">
        <p14:creationId xmlns:p14="http://schemas.microsoft.com/office/powerpoint/2010/main" val="2379062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6444B4EB-4B33-48D0-B1F5-7BA45A9BC97A}" type="datetimeFigureOut">
              <a:rPr lang="en-GB" smtClean="0"/>
              <a:t>24/01/2020</a:t>
            </a:fld>
            <a:endParaRPr lang="en-GB"/>
          </a:p>
        </p:txBody>
      </p:sp>
      <p:sp>
        <p:nvSpPr>
          <p:cNvPr id="6" name="Rectangle 5"/>
          <p:cNvSpPr>
            <a:spLocks noGrp="1" noChangeArrowheads="1"/>
          </p:cNvSpPr>
          <p:nvPr>
            <p:ph type="ftr" sz="quarter" idx="11"/>
          </p:nvPr>
        </p:nvSpPr>
        <p:spPr>
          <a:ln/>
        </p:spPr>
        <p:txBody>
          <a:bodyPr/>
          <a:lstStyle>
            <a:lvl1pPr>
              <a:defRPr/>
            </a:lvl1pPr>
          </a:lstStyle>
          <a:p>
            <a:endParaRPr lang="en-GB"/>
          </a:p>
        </p:txBody>
      </p:sp>
      <p:sp>
        <p:nvSpPr>
          <p:cNvPr id="7" name="Rectangle 6"/>
          <p:cNvSpPr>
            <a:spLocks noGrp="1" noChangeArrowheads="1"/>
          </p:cNvSpPr>
          <p:nvPr>
            <p:ph type="sldNum" sz="quarter" idx="12"/>
          </p:nvPr>
        </p:nvSpPr>
        <p:spPr>
          <a:ln/>
        </p:spPr>
        <p:txBody>
          <a:bodyPr/>
          <a:lstStyle>
            <a:lvl1pPr>
              <a:defRPr/>
            </a:lvl1pPr>
          </a:lstStyle>
          <a:p>
            <a:fld id="{CDF39D06-9259-4AE5-B306-73454988A1D2}" type="slidenum">
              <a:rPr lang="en-GB" smtClean="0"/>
              <a:t>‹#›</a:t>
            </a:fld>
            <a:endParaRPr lang="en-GB"/>
          </a:p>
        </p:txBody>
      </p:sp>
    </p:spTree>
    <p:extLst>
      <p:ext uri="{BB962C8B-B14F-4D97-AF65-F5344CB8AC3E}">
        <p14:creationId xmlns:p14="http://schemas.microsoft.com/office/powerpoint/2010/main" val="3694163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7.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6.png"/><Relationship Id="rId5" Type="http://schemas.openxmlformats.org/officeDocument/2006/relationships/slideLayout" Target="../slideLayouts/slideLayout39.xml"/><Relationship Id="rId10"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b="-35785"/>
          <a:stretch/>
        </p:blipFill>
        <p:spPr bwMode="auto">
          <a:xfrm>
            <a:off x="0" y="6033017"/>
            <a:ext cx="9144000" cy="11080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27" name="Rectangle 2"/>
          <p:cNvSpPr>
            <a:spLocks noGrp="1" noChangeArrowheads="1"/>
          </p:cNvSpPr>
          <p:nvPr>
            <p:ph type="title"/>
          </p:nvPr>
        </p:nvSpPr>
        <p:spPr bwMode="auto">
          <a:xfrm>
            <a:off x="685800" y="228600"/>
            <a:ext cx="77724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Master title style</a:t>
            </a:r>
          </a:p>
        </p:txBody>
      </p:sp>
      <p:sp>
        <p:nvSpPr>
          <p:cNvPr id="1028" name="Rectangle 3"/>
          <p:cNvSpPr>
            <a:spLocks noGrp="1" noChangeArrowheads="1"/>
          </p:cNvSpPr>
          <p:nvPr>
            <p:ph type="body" idx="1"/>
          </p:nvPr>
        </p:nvSpPr>
        <p:spPr bwMode="auto">
          <a:xfrm>
            <a:off x="685800" y="13716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GB" altLang="en-US" dirty="0"/>
          </a:p>
        </p:txBody>
      </p:sp>
      <p:sp>
        <p:nvSpPr>
          <p:cNvPr id="2" name="Rectangle 4"/>
          <p:cNvSpPr>
            <a:spLocks noGrp="1" noChangeArrowheads="1"/>
          </p:cNvSpPr>
          <p:nvPr>
            <p:ph type="dt" sz="half" idx="2"/>
          </p:nvPr>
        </p:nvSpPr>
        <p:spPr bwMode="auto">
          <a:xfrm>
            <a:off x="152400" y="5562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fld id="{6444B4EB-4B33-48D0-B1F5-7BA45A9BC97A}" type="datetimeFigureOut">
              <a:rPr lang="en-GB" smtClean="0"/>
              <a:t>24/01/2020</a:t>
            </a:fld>
            <a:endParaRPr lang="en-GB"/>
          </a:p>
        </p:txBody>
      </p:sp>
      <p:sp>
        <p:nvSpPr>
          <p:cNvPr id="1029" name="Rectangle 5"/>
          <p:cNvSpPr>
            <a:spLocks noGrp="1" noChangeArrowheads="1"/>
          </p:cNvSpPr>
          <p:nvPr>
            <p:ph type="ftr" sz="quarter" idx="3"/>
          </p:nvPr>
        </p:nvSpPr>
        <p:spPr bwMode="auto">
          <a:xfrm>
            <a:off x="3276600" y="5562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GB"/>
          </a:p>
        </p:txBody>
      </p:sp>
      <p:sp>
        <p:nvSpPr>
          <p:cNvPr id="1030" name="Rectangle 6"/>
          <p:cNvSpPr>
            <a:spLocks noGrp="1" noChangeArrowheads="1"/>
          </p:cNvSpPr>
          <p:nvPr>
            <p:ph type="sldNum" sz="quarter" idx="4"/>
          </p:nvPr>
        </p:nvSpPr>
        <p:spPr bwMode="auto">
          <a:xfrm>
            <a:off x="7010400" y="5562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CDF39D06-9259-4AE5-B306-73454988A1D2}"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fontAlgn="base" hangingPunct="1">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4400" b="1">
          <a:solidFill>
            <a:schemeClr val="tx2"/>
          </a:solidFill>
          <a:latin typeface="Calibri" pitchFamily="34" charset="0"/>
        </a:defRPr>
      </a:lvl2pPr>
      <a:lvl3pPr algn="l" rtl="0" eaLnBrk="1" fontAlgn="base" hangingPunct="1">
        <a:spcBef>
          <a:spcPct val="0"/>
        </a:spcBef>
        <a:spcAft>
          <a:spcPct val="0"/>
        </a:spcAft>
        <a:defRPr sz="4400" b="1">
          <a:solidFill>
            <a:schemeClr val="tx2"/>
          </a:solidFill>
          <a:latin typeface="Calibri" pitchFamily="34" charset="0"/>
        </a:defRPr>
      </a:lvl3pPr>
      <a:lvl4pPr algn="l" rtl="0" eaLnBrk="1" fontAlgn="base" hangingPunct="1">
        <a:spcBef>
          <a:spcPct val="0"/>
        </a:spcBef>
        <a:spcAft>
          <a:spcPct val="0"/>
        </a:spcAft>
        <a:defRPr sz="4400" b="1">
          <a:solidFill>
            <a:schemeClr val="tx2"/>
          </a:solidFill>
          <a:latin typeface="Calibri" pitchFamily="34" charset="0"/>
        </a:defRPr>
      </a:lvl4pPr>
      <a:lvl5pPr algn="l" rtl="0" eaLnBrk="1" fontAlgn="base" hangingPunct="1">
        <a:spcBef>
          <a:spcPct val="0"/>
        </a:spcBef>
        <a:spcAft>
          <a:spcPct val="0"/>
        </a:spcAft>
        <a:defRPr sz="4400" b="1">
          <a:solidFill>
            <a:schemeClr val="tx2"/>
          </a:solidFill>
          <a:latin typeface="Calibri" pitchFamily="34" charset="0"/>
        </a:defRPr>
      </a:lvl5pPr>
      <a:lvl6pPr marL="457200" algn="l" rtl="0" eaLnBrk="1" fontAlgn="base" hangingPunct="1">
        <a:spcBef>
          <a:spcPct val="0"/>
        </a:spcBef>
        <a:spcAft>
          <a:spcPct val="0"/>
        </a:spcAft>
        <a:defRPr sz="4400" b="1">
          <a:solidFill>
            <a:schemeClr val="tx2"/>
          </a:solidFill>
          <a:latin typeface="Arial" charset="0"/>
        </a:defRPr>
      </a:lvl6pPr>
      <a:lvl7pPr marL="914400" algn="l" rtl="0" eaLnBrk="1" fontAlgn="base" hangingPunct="1">
        <a:spcBef>
          <a:spcPct val="0"/>
        </a:spcBef>
        <a:spcAft>
          <a:spcPct val="0"/>
        </a:spcAft>
        <a:defRPr sz="4400" b="1">
          <a:solidFill>
            <a:schemeClr val="tx2"/>
          </a:solidFill>
          <a:latin typeface="Arial" charset="0"/>
        </a:defRPr>
      </a:lvl7pPr>
      <a:lvl8pPr marL="1371600" algn="l" rtl="0" eaLnBrk="1" fontAlgn="base" hangingPunct="1">
        <a:spcBef>
          <a:spcPct val="0"/>
        </a:spcBef>
        <a:spcAft>
          <a:spcPct val="0"/>
        </a:spcAft>
        <a:defRPr sz="4400" b="1">
          <a:solidFill>
            <a:schemeClr val="tx2"/>
          </a:solidFill>
          <a:latin typeface="Arial" charset="0"/>
        </a:defRPr>
      </a:lvl8pPr>
      <a:lvl9pPr marL="1828800" algn="l" rtl="0" eaLnBrk="1" fontAlgn="base" hangingPunct="1">
        <a:spcBef>
          <a:spcPct val="0"/>
        </a:spcBef>
        <a:spcAft>
          <a:spcPct val="0"/>
        </a:spcAft>
        <a:defRPr sz="4400" b="1">
          <a:solidFill>
            <a:schemeClr val="tx2"/>
          </a:solidFill>
          <a:latin typeface="Arial" charset="0"/>
        </a:defRPr>
      </a:lvl9pPr>
    </p:titleStyle>
    <p:bodyStyle>
      <a:lvl1pPr marL="457200" indent="-457200" algn="l" rtl="0" eaLnBrk="1" fontAlgn="base" hangingPunct="1">
        <a:spcBef>
          <a:spcPct val="20000"/>
        </a:spcBef>
        <a:spcAft>
          <a:spcPct val="0"/>
        </a:spcAft>
        <a:buFontTx/>
        <a:buBlip>
          <a:blip r:embed="rId15"/>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649" y="-27384"/>
            <a:ext cx="9152000" cy="686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84978-FF33-4943-AA93-CA0F6CF72124}" type="datetimeFigureOut">
              <a:rPr lang="en-GB" smtClean="0"/>
              <a:t>24/01/2020</a:t>
            </a:fld>
            <a:endParaRPr lang="en-GB"/>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C35110-1EFC-4265-8B99-12D554FCCDAB}" type="slidenum">
              <a:rPr lang="en-GB" smtClean="0"/>
              <a:t>‹#›</a:t>
            </a:fld>
            <a:endParaRPr lang="en-GB"/>
          </a:p>
        </p:txBody>
      </p:sp>
    </p:spTree>
    <p:extLst>
      <p:ext uri="{BB962C8B-B14F-4D97-AF65-F5344CB8AC3E}">
        <p14:creationId xmlns:p14="http://schemas.microsoft.com/office/powerpoint/2010/main" val="189591948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7"/>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0" hangingPunct="0">
              <a:defRPr sz="1200" smtClean="0">
                <a:solidFill>
                  <a:schemeClr val="tx1">
                    <a:tint val="75000"/>
                  </a:schemeClr>
                </a:solidFill>
                <a:cs typeface="+mn-cs"/>
              </a:defRPr>
            </a:lvl1pPr>
          </a:lstStyle>
          <a:p>
            <a:pPr>
              <a:defRPr/>
            </a:pPr>
            <a:fld id="{9FADD070-3693-41F0-BADB-35FB541A71E6}" type="datetimeFigureOut">
              <a:rPr lang="en-GB"/>
              <a:pPr>
                <a:defRPr/>
              </a:pPr>
              <a:t>24/01/2020</a:t>
            </a:fld>
            <a:endParaRPr lang="en-GB"/>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0" hangingPunct="0">
              <a:defRPr sz="1200" smtClean="0">
                <a:solidFill>
                  <a:schemeClr val="tx1">
                    <a:tint val="75000"/>
                  </a:schemeClr>
                </a:solidFill>
                <a:cs typeface="+mn-cs"/>
              </a:defRPr>
            </a:lvl1pPr>
          </a:lstStyle>
          <a:p>
            <a:pPr>
              <a:defRPr/>
            </a:pPr>
            <a:fld id="{191FB2FD-B962-4662-80C0-9F11CBA0627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0" y="3370729"/>
            <a:ext cx="9144000" cy="3487271"/>
          </a:xfrm>
          <a:prstGeom prst="rect">
            <a:avLst/>
          </a:prstGeom>
        </p:spPr>
      </p:pic>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628650" y="1825625"/>
            <a:ext cx="7886700" cy="380669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ZoneTexte 6"/>
          <p:cNvSpPr txBox="1"/>
          <p:nvPr/>
        </p:nvSpPr>
        <p:spPr>
          <a:xfrm>
            <a:off x="1394460" y="6322905"/>
            <a:ext cx="2804160" cy="738664"/>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700" b="0" i="0" kern="1200" dirty="0" err="1">
                <a:solidFill>
                  <a:schemeClr val="bg1"/>
                </a:solidFill>
                <a:latin typeface="Arial" charset="0"/>
                <a:ea typeface="Arial" charset="0"/>
                <a:cs typeface="Arial" charset="0"/>
              </a:rPr>
              <a:t>Plotina</a:t>
            </a:r>
            <a:r>
              <a:rPr lang="fr-FR" sz="700" b="0" i="0" kern="1200" dirty="0">
                <a:solidFill>
                  <a:schemeClr val="bg1"/>
                </a:solidFill>
                <a:latin typeface="Arial" charset="0"/>
                <a:ea typeface="Arial" charset="0"/>
                <a:cs typeface="Arial" charset="0"/>
              </a:rPr>
              <a:t> </a:t>
            </a:r>
            <a:r>
              <a:rPr lang="fr-FR" sz="700" b="0" i="0" kern="1200" baseline="0" dirty="0">
                <a:solidFill>
                  <a:schemeClr val="bg1"/>
                </a:solidFill>
                <a:latin typeface="Arial" charset="0"/>
                <a:ea typeface="Arial" charset="0"/>
                <a:cs typeface="Arial" charset="0"/>
              </a:rPr>
              <a:t>has </a:t>
            </a:r>
            <a:r>
              <a:rPr lang="fr-FR" sz="700" b="0" i="0" kern="1200" baseline="0" dirty="0" err="1">
                <a:solidFill>
                  <a:schemeClr val="bg1"/>
                </a:solidFill>
                <a:latin typeface="Arial" charset="0"/>
                <a:ea typeface="Arial" charset="0"/>
                <a:cs typeface="Arial" charset="0"/>
              </a:rPr>
              <a:t>received</a:t>
            </a:r>
            <a:r>
              <a:rPr lang="fr-FR" sz="700" b="0" i="0" kern="1200" baseline="0" dirty="0">
                <a:solidFill>
                  <a:schemeClr val="bg1"/>
                </a:solidFill>
                <a:latin typeface="Arial" charset="0"/>
                <a:ea typeface="Arial" charset="0"/>
                <a:cs typeface="Arial" charset="0"/>
              </a:rPr>
              <a:t> </a:t>
            </a:r>
            <a:r>
              <a:rPr lang="fr-FR" sz="700" b="0" i="0" kern="1200" baseline="0" dirty="0" err="1">
                <a:solidFill>
                  <a:schemeClr val="bg1"/>
                </a:solidFill>
                <a:latin typeface="Arial" charset="0"/>
                <a:ea typeface="Arial" charset="0"/>
                <a:cs typeface="Arial" charset="0"/>
              </a:rPr>
              <a:t>funding</a:t>
            </a:r>
            <a:r>
              <a:rPr lang="fr-FR" sz="700" b="0" i="0" kern="1200" baseline="0" dirty="0">
                <a:solidFill>
                  <a:schemeClr val="bg1"/>
                </a:solidFill>
                <a:latin typeface="Arial" charset="0"/>
                <a:ea typeface="Arial" charset="0"/>
                <a:cs typeface="Arial" charset="0"/>
              </a:rPr>
              <a:t> </a:t>
            </a:r>
            <a:r>
              <a:rPr lang="fr-FR" sz="700" b="0" i="0" kern="1200" baseline="0" dirty="0" err="1">
                <a:solidFill>
                  <a:schemeClr val="bg1"/>
                </a:solidFill>
                <a:latin typeface="Arial" charset="0"/>
                <a:ea typeface="Arial" charset="0"/>
                <a:cs typeface="Arial" charset="0"/>
              </a:rPr>
              <a:t>from</a:t>
            </a:r>
            <a:r>
              <a:rPr lang="fr-FR" sz="700" b="0" i="0" kern="1200" baseline="0" dirty="0">
                <a:solidFill>
                  <a:schemeClr val="bg1"/>
                </a:solidFill>
                <a:latin typeface="Arial" charset="0"/>
                <a:ea typeface="Arial" charset="0"/>
                <a:cs typeface="Arial" charset="0"/>
              </a:rPr>
              <a:t> the </a:t>
            </a:r>
            <a:r>
              <a:rPr lang="fr-FR" sz="700" b="0" i="0" kern="1200" baseline="0" dirty="0" err="1">
                <a:solidFill>
                  <a:schemeClr val="bg1"/>
                </a:solidFill>
                <a:latin typeface="Arial" charset="0"/>
                <a:ea typeface="Arial" charset="0"/>
                <a:cs typeface="Arial" charset="0"/>
              </a:rPr>
              <a:t>European</a:t>
            </a:r>
            <a:r>
              <a:rPr lang="fr-FR" sz="700" b="0" i="0" kern="1200" baseline="0" dirty="0">
                <a:solidFill>
                  <a:schemeClr val="bg1"/>
                </a:solidFill>
                <a:latin typeface="Arial" charset="0"/>
                <a:ea typeface="Arial" charset="0"/>
                <a:cs typeface="Arial" charset="0"/>
              </a:rPr>
              <a:t> </a:t>
            </a:r>
            <a:r>
              <a:rPr lang="fr-FR" sz="700" b="0" i="0" kern="1200" baseline="0" dirty="0" err="1">
                <a:solidFill>
                  <a:schemeClr val="bg1"/>
                </a:solidFill>
                <a:latin typeface="Arial" charset="0"/>
                <a:ea typeface="Arial" charset="0"/>
                <a:cs typeface="Arial" charset="0"/>
              </a:rPr>
              <a:t>Union’s</a:t>
            </a:r>
            <a:r>
              <a:rPr lang="fr-FR" sz="700" b="0" i="0" kern="1200" baseline="0" dirty="0">
                <a:solidFill>
                  <a:schemeClr val="bg1"/>
                </a:solidFill>
                <a:latin typeface="Arial" charset="0"/>
                <a:ea typeface="Arial" charset="0"/>
                <a:cs typeface="Arial" charset="0"/>
              </a:rPr>
              <a:t> Horizon 2020 </a:t>
            </a:r>
            <a:r>
              <a:rPr lang="fr-FR" sz="700" b="0" i="0" kern="1200" baseline="0" dirty="0" err="1">
                <a:solidFill>
                  <a:schemeClr val="bg1"/>
                </a:solidFill>
                <a:latin typeface="Arial" charset="0"/>
                <a:ea typeface="Arial" charset="0"/>
                <a:cs typeface="Arial" charset="0"/>
              </a:rPr>
              <a:t>research</a:t>
            </a:r>
            <a:r>
              <a:rPr lang="fr-FR" sz="700" b="0" i="0" kern="1200" baseline="0" dirty="0">
                <a:solidFill>
                  <a:schemeClr val="bg1"/>
                </a:solidFill>
                <a:latin typeface="Arial" charset="0"/>
                <a:ea typeface="Arial" charset="0"/>
                <a:cs typeface="Arial" charset="0"/>
              </a:rPr>
              <a:t> and innovation programme </a:t>
            </a:r>
            <a:r>
              <a:rPr lang="fr-FR" sz="700" b="0" i="0" kern="1200" baseline="0" dirty="0" err="1">
                <a:solidFill>
                  <a:schemeClr val="bg1"/>
                </a:solidFill>
                <a:latin typeface="Arial" charset="0"/>
                <a:ea typeface="Arial" charset="0"/>
                <a:cs typeface="Arial" charset="0"/>
              </a:rPr>
              <a:t>under</a:t>
            </a:r>
            <a:r>
              <a:rPr lang="fr-FR" sz="700" b="0" i="0" kern="1200" baseline="0" dirty="0">
                <a:solidFill>
                  <a:schemeClr val="bg1"/>
                </a:solidFill>
                <a:latin typeface="Arial" charset="0"/>
                <a:ea typeface="Arial" charset="0"/>
                <a:cs typeface="Arial" charset="0"/>
              </a:rPr>
              <a:t> </a:t>
            </a:r>
            <a:r>
              <a:rPr lang="fr-FR" sz="700" b="0" i="0" kern="1200" baseline="0" dirty="0" err="1">
                <a:solidFill>
                  <a:schemeClr val="bg1"/>
                </a:solidFill>
                <a:latin typeface="Arial" charset="0"/>
                <a:ea typeface="Arial" charset="0"/>
                <a:cs typeface="Arial" charset="0"/>
              </a:rPr>
              <a:t>grant</a:t>
            </a:r>
            <a:r>
              <a:rPr lang="fr-FR" sz="700" b="0" i="0" kern="1200" baseline="0" dirty="0">
                <a:solidFill>
                  <a:schemeClr val="bg1"/>
                </a:solidFill>
                <a:latin typeface="Arial" charset="0"/>
                <a:ea typeface="Arial" charset="0"/>
                <a:cs typeface="Arial" charset="0"/>
              </a:rPr>
              <a:t> agreement </a:t>
            </a:r>
            <a:r>
              <a:rPr lang="fr-FR" sz="700" b="0" i="0" kern="1200" dirty="0">
                <a:solidFill>
                  <a:schemeClr val="bg1"/>
                </a:solidFill>
                <a:latin typeface="Arial" charset="0"/>
                <a:ea typeface="Arial" charset="0"/>
                <a:cs typeface="Arial" charset="0"/>
              </a:rPr>
              <a:t>(G.A NO 666008)</a:t>
            </a:r>
            <a:r>
              <a:rPr lang="fr-FR" sz="700" b="0" i="0" kern="1200" baseline="0" dirty="0">
                <a:solidFill>
                  <a:schemeClr val="bg1"/>
                </a:solidFill>
                <a:latin typeface="Arial" charset="0"/>
                <a:ea typeface="Arial" charset="0"/>
                <a:cs typeface="Arial"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700" b="0" i="0" kern="1200" dirty="0">
                <a:solidFill>
                  <a:schemeClr val="bg1"/>
                </a:solidFill>
                <a:latin typeface="Arial" charset="0"/>
                <a:ea typeface="Arial" charset="0"/>
                <a:cs typeface="Arial" charset="0"/>
              </a:rPr>
              <a:t>The </a:t>
            </a:r>
            <a:r>
              <a:rPr lang="fr-FR" sz="700" b="0" i="0" kern="1200" dirty="0" err="1">
                <a:solidFill>
                  <a:schemeClr val="bg1"/>
                </a:solidFill>
                <a:latin typeface="Arial" charset="0"/>
                <a:ea typeface="Arial" charset="0"/>
                <a:cs typeface="Arial" charset="0"/>
              </a:rPr>
              <a:t>views</a:t>
            </a:r>
            <a:r>
              <a:rPr lang="fr-FR" sz="700" b="0" i="0" kern="1200" dirty="0">
                <a:solidFill>
                  <a:schemeClr val="bg1"/>
                </a:solidFill>
                <a:latin typeface="Arial" charset="0"/>
                <a:ea typeface="Arial" charset="0"/>
                <a:cs typeface="Arial" charset="0"/>
              </a:rPr>
              <a:t> and opinions </a:t>
            </a:r>
            <a:r>
              <a:rPr lang="fr-FR" sz="700" b="0" i="0" kern="1200" dirty="0" err="1">
                <a:solidFill>
                  <a:schemeClr val="bg1"/>
                </a:solidFill>
                <a:latin typeface="Arial" charset="0"/>
                <a:ea typeface="Arial" charset="0"/>
                <a:cs typeface="Arial" charset="0"/>
              </a:rPr>
              <a:t>expressed</a:t>
            </a:r>
            <a:r>
              <a:rPr lang="fr-FR" sz="700" b="0" i="0" kern="1200" dirty="0">
                <a:solidFill>
                  <a:schemeClr val="bg1"/>
                </a:solidFill>
                <a:latin typeface="Arial" charset="0"/>
                <a:ea typeface="Arial" charset="0"/>
                <a:cs typeface="Arial" charset="0"/>
              </a:rPr>
              <a:t> in </a:t>
            </a:r>
            <a:r>
              <a:rPr lang="fr-FR" sz="700" b="0" i="0" kern="1200" dirty="0" err="1">
                <a:solidFill>
                  <a:schemeClr val="bg1"/>
                </a:solidFill>
                <a:latin typeface="Arial" charset="0"/>
                <a:ea typeface="Arial" charset="0"/>
                <a:cs typeface="Arial" charset="0"/>
              </a:rPr>
              <a:t>this</a:t>
            </a:r>
            <a:r>
              <a:rPr lang="fr-FR" sz="700" b="0" i="0" kern="1200" dirty="0">
                <a:solidFill>
                  <a:schemeClr val="bg1"/>
                </a:solidFill>
                <a:latin typeface="Arial" charset="0"/>
                <a:ea typeface="Arial" charset="0"/>
                <a:cs typeface="Arial" charset="0"/>
              </a:rPr>
              <a:t> publication are the sole </a:t>
            </a:r>
            <a:r>
              <a:rPr lang="fr-FR" sz="700" b="0" i="0" kern="1200" dirty="0" err="1">
                <a:solidFill>
                  <a:schemeClr val="bg1"/>
                </a:solidFill>
                <a:latin typeface="Arial" charset="0"/>
                <a:ea typeface="Arial" charset="0"/>
                <a:cs typeface="Arial" charset="0"/>
              </a:rPr>
              <a:t>responsibility</a:t>
            </a:r>
            <a:r>
              <a:rPr lang="fr-FR" sz="700" b="0" i="0" kern="1200" dirty="0">
                <a:solidFill>
                  <a:schemeClr val="bg1"/>
                </a:solidFill>
                <a:latin typeface="Arial" charset="0"/>
                <a:ea typeface="Arial" charset="0"/>
                <a:cs typeface="Arial" charset="0"/>
              </a:rPr>
              <a:t> of the </a:t>
            </a:r>
            <a:r>
              <a:rPr lang="fr-FR" sz="700" b="0" i="0" kern="1200" dirty="0" err="1">
                <a:solidFill>
                  <a:schemeClr val="bg1"/>
                </a:solidFill>
                <a:latin typeface="Arial" charset="0"/>
                <a:ea typeface="Arial" charset="0"/>
                <a:cs typeface="Arial" charset="0"/>
              </a:rPr>
              <a:t>author</a:t>
            </a:r>
            <a:r>
              <a:rPr lang="fr-FR" sz="700" b="0" i="0" kern="1200" dirty="0">
                <a:solidFill>
                  <a:schemeClr val="bg1"/>
                </a:solidFill>
                <a:latin typeface="Arial" charset="0"/>
                <a:ea typeface="Arial" charset="0"/>
                <a:cs typeface="Arial" charset="0"/>
              </a:rPr>
              <a:t> and do not </a:t>
            </a:r>
            <a:r>
              <a:rPr lang="fr-FR" sz="700" b="0" i="0" kern="1200" dirty="0" err="1">
                <a:solidFill>
                  <a:schemeClr val="bg1"/>
                </a:solidFill>
                <a:latin typeface="Arial" charset="0"/>
                <a:ea typeface="Arial" charset="0"/>
                <a:cs typeface="Arial" charset="0"/>
              </a:rPr>
              <a:t>necessarily</a:t>
            </a:r>
            <a:r>
              <a:rPr lang="fr-FR" sz="700" b="0" i="0" kern="1200" dirty="0">
                <a:solidFill>
                  <a:schemeClr val="bg1"/>
                </a:solidFill>
                <a:latin typeface="Arial" charset="0"/>
                <a:ea typeface="Arial" charset="0"/>
                <a:cs typeface="Arial" charset="0"/>
              </a:rPr>
              <a:t> </a:t>
            </a:r>
            <a:r>
              <a:rPr lang="fr-FR" sz="700" b="0" i="0" kern="1200" dirty="0" err="1">
                <a:solidFill>
                  <a:schemeClr val="bg1"/>
                </a:solidFill>
                <a:latin typeface="Arial" charset="0"/>
                <a:ea typeface="Arial" charset="0"/>
                <a:cs typeface="Arial" charset="0"/>
              </a:rPr>
              <a:t>reflect</a:t>
            </a:r>
            <a:r>
              <a:rPr lang="fr-FR" sz="700" b="0" i="0" kern="1200" dirty="0">
                <a:solidFill>
                  <a:schemeClr val="bg1"/>
                </a:solidFill>
                <a:latin typeface="Arial" charset="0"/>
                <a:ea typeface="Arial" charset="0"/>
                <a:cs typeface="Arial" charset="0"/>
              </a:rPr>
              <a:t> the </a:t>
            </a:r>
            <a:r>
              <a:rPr lang="fr-FR" sz="700" b="0" i="0" kern="1200" dirty="0" err="1">
                <a:solidFill>
                  <a:schemeClr val="bg1"/>
                </a:solidFill>
                <a:latin typeface="Arial" charset="0"/>
                <a:ea typeface="Arial" charset="0"/>
                <a:cs typeface="Arial" charset="0"/>
              </a:rPr>
              <a:t>views</a:t>
            </a:r>
            <a:r>
              <a:rPr lang="fr-FR" sz="700" b="0" i="0" kern="1200" dirty="0">
                <a:solidFill>
                  <a:schemeClr val="bg1"/>
                </a:solidFill>
                <a:latin typeface="Arial" charset="0"/>
                <a:ea typeface="Arial" charset="0"/>
                <a:cs typeface="Arial" charset="0"/>
              </a:rPr>
              <a:t> of the </a:t>
            </a:r>
            <a:r>
              <a:rPr lang="fr-FR" sz="700" b="0" i="0" kern="1200" dirty="0" err="1">
                <a:solidFill>
                  <a:schemeClr val="bg1"/>
                </a:solidFill>
                <a:latin typeface="Arial" charset="0"/>
                <a:ea typeface="Arial" charset="0"/>
                <a:cs typeface="Arial" charset="0"/>
              </a:rPr>
              <a:t>European</a:t>
            </a:r>
            <a:r>
              <a:rPr lang="fr-FR" sz="700" b="0" i="0" kern="1200" dirty="0">
                <a:solidFill>
                  <a:schemeClr val="bg1"/>
                </a:solidFill>
                <a:latin typeface="Arial" charset="0"/>
                <a:ea typeface="Arial" charset="0"/>
                <a:cs typeface="Arial" charset="0"/>
              </a:rPr>
              <a:t> Commission.</a:t>
            </a:r>
            <a:endParaRPr lang="fr-FR" sz="700" b="0" i="0" dirty="0">
              <a:solidFill>
                <a:schemeClr val="bg1"/>
              </a:solidFill>
              <a:latin typeface="Arial" charset="0"/>
              <a:ea typeface="Arial" charset="0"/>
              <a:cs typeface="Arial" charset="0"/>
            </a:endParaRPr>
          </a:p>
        </p:txBody>
      </p:sp>
      <p:pic>
        <p:nvPicPr>
          <p:cNvPr id="6" name="Image 5"/>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60020" y="6402646"/>
            <a:ext cx="1234440" cy="363739"/>
          </a:xfrm>
          <a:prstGeom prst="rect">
            <a:avLst/>
          </a:prstGeom>
        </p:spPr>
      </p:pic>
    </p:spTree>
    <p:extLst>
      <p:ext uri="{BB962C8B-B14F-4D97-AF65-F5344CB8AC3E}">
        <p14:creationId xmlns:p14="http://schemas.microsoft.com/office/powerpoint/2010/main" val="203017752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9.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slideLayout" Target="../slideLayouts/slideLayout43.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17.png"/><Relationship Id="rId10" Type="http://schemas.openxmlformats.org/officeDocument/2006/relationships/diagramData" Target="../diagrams/data2.xml"/><Relationship Id="rId4" Type="http://schemas.openxmlformats.org/officeDocument/2006/relationships/notesSlide" Target="../notesSlides/notesSlide5.xml"/><Relationship Id="rId9" Type="http://schemas.microsoft.com/office/2007/relationships/diagramDrawing" Target="../diagrams/drawing1.xml"/><Relationship Id="rId14"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3.xml"/><Relationship Id="rId7" Type="http://schemas.openxmlformats.org/officeDocument/2006/relationships/hyperlink" Target="https://creativecommons.org/licenses/by-sa/3.0/"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electronics.stackexchange.com/questions/190880/dim-a-regular-light-bulb" TargetMode="External"/><Relationship Id="rId5" Type="http://schemas.openxmlformats.org/officeDocument/2006/relationships/image" Target="../media/image2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1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mailto:Charikleia.Tzanakou@warwick.ac.uk" TargetMode="External"/><Relationship Id="rId5" Type="http://schemas.openxmlformats.org/officeDocument/2006/relationships/hyperlink" Target="http://www.plotina.eu"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1096" y="1892688"/>
            <a:ext cx="8074754" cy="2720403"/>
          </a:xfrm>
        </p:spPr>
        <p:txBody>
          <a:bodyPr>
            <a:normAutofit/>
          </a:bodyPr>
          <a:lstStyle/>
          <a:p>
            <a:r>
              <a:rPr lang="en-GB" sz="4800" b="1" dirty="0"/>
              <a:t>Introduction to PLOTINA Online module: looking at sex/gender from multi-disciplinary lenses</a:t>
            </a:r>
            <a:endParaRPr lang="en-US" sz="4800" dirty="0"/>
          </a:p>
        </p:txBody>
      </p:sp>
      <p:sp>
        <p:nvSpPr>
          <p:cNvPr id="3" name="Subtitle 2"/>
          <p:cNvSpPr>
            <a:spLocks noGrp="1"/>
          </p:cNvSpPr>
          <p:nvPr>
            <p:ph type="subTitle" idx="1"/>
          </p:nvPr>
        </p:nvSpPr>
        <p:spPr>
          <a:xfrm>
            <a:off x="692252" y="4862175"/>
            <a:ext cx="7434928" cy="1078589"/>
          </a:xfrm>
        </p:spPr>
        <p:txBody>
          <a:bodyPr>
            <a:normAutofit/>
          </a:bodyPr>
          <a:lstStyle/>
          <a:p>
            <a:r>
              <a:rPr lang="en-US" dirty="0"/>
              <a:t>Charikleia Tzanakou,</a:t>
            </a:r>
          </a:p>
          <a:p>
            <a:r>
              <a:rPr lang="en-US" dirty="0"/>
              <a:t>University of Warwick – PLOTINA team</a:t>
            </a:r>
          </a:p>
          <a:p>
            <a:endParaRPr lang="en-US"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1033938"/>
      </p:ext>
    </p:extLst>
  </p:cSld>
  <p:clrMapOvr>
    <a:masterClrMapping/>
  </p:clrMapOvr>
  <mc:AlternateContent xmlns:mc="http://schemas.openxmlformats.org/markup-compatibility/2006" xmlns:p14="http://schemas.microsoft.com/office/powerpoint/2010/main">
    <mc:Choice Requires="p14">
      <p:transition spd="slow" p14:dur="2000" advTm="16496"/>
    </mc:Choice>
    <mc:Fallback xmlns="">
      <p:transition spd="slow" advTm="1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ERT.png">
            <a:extLst>
              <a:ext uri="{FF2B5EF4-FFF2-40B4-BE49-F238E27FC236}">
                <a16:creationId xmlns:a16="http://schemas.microsoft.com/office/drawing/2014/main" id="{1B09A938-17DC-EB42-B90C-B1A9E9DD2A86}"/>
              </a:ext>
            </a:extLst>
          </p:cNvPr>
          <p:cNvPicPr>
            <a:picLocks noChangeAspect="1"/>
          </p:cNvPicPr>
          <p:nvPr/>
        </p:nvPicPr>
        <p:blipFill>
          <a:blip r:embed="rId5" cstate="email">
            <a:extLst>
              <a:ext uri="{28A0092B-C50C-407E-A947-70E740481C1C}">
                <a14:useLocalDpi xmlns:a14="http://schemas.microsoft.com/office/drawing/2010/main" val="0"/>
              </a:ext>
            </a:extLst>
          </a:blip>
          <a:srcRect l="-76876" r="-76876"/>
          <a:stretch>
            <a:fillRect/>
          </a:stretch>
        </p:blipFill>
        <p:spPr>
          <a:xfrm>
            <a:off x="1754154" y="2004137"/>
            <a:ext cx="10548449" cy="3818582"/>
          </a:xfrm>
          <a:prstGeom prst="rect">
            <a:avLst/>
          </a:prstGeom>
        </p:spPr>
      </p:pic>
      <p:sp>
        <p:nvSpPr>
          <p:cNvPr id="2" name="Title 1"/>
          <p:cNvSpPr>
            <a:spLocks noGrp="1"/>
          </p:cNvSpPr>
          <p:nvPr>
            <p:ph type="title"/>
          </p:nvPr>
        </p:nvSpPr>
        <p:spPr/>
        <p:txBody>
          <a:bodyPr/>
          <a:lstStyle/>
          <a:p>
            <a:r>
              <a:rPr lang="en-US" dirty="0"/>
              <a:t>What is PLOTINA?</a:t>
            </a:r>
          </a:p>
        </p:txBody>
      </p:sp>
      <p:sp>
        <p:nvSpPr>
          <p:cNvPr id="3" name="Content Placeholder 2"/>
          <p:cNvSpPr>
            <a:spLocks noGrp="1"/>
          </p:cNvSpPr>
          <p:nvPr>
            <p:ph idx="1"/>
          </p:nvPr>
        </p:nvSpPr>
        <p:spPr>
          <a:xfrm>
            <a:off x="367393" y="1530220"/>
            <a:ext cx="4839089" cy="4605948"/>
          </a:xfrm>
        </p:spPr>
        <p:txBody>
          <a:bodyPr>
            <a:normAutofit/>
          </a:bodyPr>
          <a:lstStyle/>
          <a:p>
            <a:endParaRPr lang="en-US" dirty="0"/>
          </a:p>
          <a:p>
            <a:r>
              <a:rPr lang="en-US" dirty="0"/>
              <a:t>Horizon 2020 European project  (4y duration)</a:t>
            </a:r>
          </a:p>
          <a:p>
            <a:r>
              <a:rPr lang="en-US" dirty="0"/>
              <a:t>“Promoting gender balance and inclusion in research, innovation and training’</a:t>
            </a:r>
          </a:p>
          <a:p>
            <a:r>
              <a:rPr lang="en-US" dirty="0"/>
              <a:t>Self-assessment, design, implementation and evaluation of gender actions</a:t>
            </a:r>
          </a:p>
          <a:p>
            <a:r>
              <a:rPr lang="en-US" dirty="0"/>
              <a:t>10 partners, 6 RPOs: diversity</a:t>
            </a:r>
          </a:p>
          <a:p>
            <a:pPr marL="0" indent="0">
              <a:buNone/>
            </a:pP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55830932"/>
      </p:ext>
    </p:extLst>
  </p:cSld>
  <p:clrMapOvr>
    <a:masterClrMapping/>
  </p:clrMapOvr>
  <mc:AlternateContent xmlns:mc="http://schemas.openxmlformats.org/markup-compatibility/2006" xmlns:p14="http://schemas.microsoft.com/office/powerpoint/2010/main">
    <mc:Choice Requires="p14">
      <p:transition spd="slow" p14:dur="2000" advTm="60010"/>
    </mc:Choice>
    <mc:Fallback xmlns="">
      <p:transition spd="slow" advTm="60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overall objectives </a:t>
            </a:r>
          </a:p>
        </p:txBody>
      </p:sp>
      <p:sp>
        <p:nvSpPr>
          <p:cNvPr id="3" name="Content Placeholder 2"/>
          <p:cNvSpPr>
            <a:spLocks noGrp="1"/>
          </p:cNvSpPr>
          <p:nvPr>
            <p:ph idx="1"/>
          </p:nvPr>
        </p:nvSpPr>
        <p:spPr>
          <a:xfrm>
            <a:off x="162120" y="1993577"/>
            <a:ext cx="7886700" cy="3806690"/>
          </a:xfrm>
        </p:spPr>
        <p:txBody>
          <a:bodyPr/>
          <a:lstStyle/>
          <a:p>
            <a:r>
              <a:rPr lang="en-US" dirty="0"/>
              <a:t>Removing barriers to recruitment, retention and career progression</a:t>
            </a:r>
          </a:p>
          <a:p>
            <a:r>
              <a:rPr lang="en-US" dirty="0"/>
              <a:t>Improving decision making by addressing gender imbalances</a:t>
            </a:r>
          </a:p>
          <a:p>
            <a:r>
              <a:rPr lang="en-US" dirty="0"/>
              <a:t>Integrating the sex/gender dimension in research/teaching</a:t>
            </a:r>
          </a:p>
          <a:p>
            <a:pPr marL="0" indent="0">
              <a:buNone/>
            </a:pPr>
            <a:endParaRPr lang="en-US" dirty="0"/>
          </a:p>
        </p:txBody>
      </p:sp>
      <p:pic>
        <p:nvPicPr>
          <p:cNvPr id="4" name="image10.jpeg" descr="A person wearing glasses and looking at the camera&#10;&#10;Description automatically generated">
            <a:extLst>
              <a:ext uri="{FF2B5EF4-FFF2-40B4-BE49-F238E27FC236}">
                <a16:creationId xmlns:a16="http://schemas.microsoft.com/office/drawing/2014/main" id="{DD971D20-743C-0949-8DEF-E09ED28F7C25}"/>
              </a:ext>
            </a:extLst>
          </p:cNvPr>
          <p:cNvPicPr/>
          <p:nvPr/>
        </p:nvPicPr>
        <p:blipFill>
          <a:blip r:embed="rId5" cstate="print"/>
          <a:stretch>
            <a:fillRect/>
          </a:stretch>
        </p:blipFill>
        <p:spPr>
          <a:xfrm>
            <a:off x="4820429" y="4364844"/>
            <a:ext cx="3228391" cy="1738311"/>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738037"/>
      </p:ext>
    </p:extLst>
  </p:cSld>
  <p:clrMapOvr>
    <a:masterClrMapping/>
  </p:clrMapOvr>
  <mc:AlternateContent xmlns:mc="http://schemas.openxmlformats.org/markup-compatibility/2006" xmlns:p14="http://schemas.microsoft.com/office/powerpoint/2010/main">
    <mc:Choice Requires="p14">
      <p:transition spd="slow" p14:dur="2000" advTm="17304"/>
    </mc:Choice>
    <mc:Fallback xmlns="">
      <p:transition spd="slow" advTm="17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56BE6-4031-4741-80E6-4B9DD011FB5E}"/>
              </a:ext>
            </a:extLst>
          </p:cNvPr>
          <p:cNvSpPr>
            <a:spLocks noGrp="1"/>
          </p:cNvSpPr>
          <p:nvPr>
            <p:ph type="title"/>
          </p:nvPr>
        </p:nvSpPr>
        <p:spPr/>
        <p:txBody>
          <a:bodyPr/>
          <a:lstStyle/>
          <a:p>
            <a:r>
              <a:rPr lang="en-US" dirty="0"/>
              <a:t>PLOTINA Module</a:t>
            </a:r>
          </a:p>
        </p:txBody>
      </p:sp>
      <p:sp>
        <p:nvSpPr>
          <p:cNvPr id="3" name="Content Placeholder 2">
            <a:extLst>
              <a:ext uri="{FF2B5EF4-FFF2-40B4-BE49-F238E27FC236}">
                <a16:creationId xmlns:a16="http://schemas.microsoft.com/office/drawing/2014/main" id="{9405C4CB-0997-D148-9F85-102012B870A7}"/>
              </a:ext>
            </a:extLst>
          </p:cNvPr>
          <p:cNvSpPr>
            <a:spLocks noGrp="1"/>
          </p:cNvSpPr>
          <p:nvPr>
            <p:ph idx="1"/>
          </p:nvPr>
        </p:nvSpPr>
        <p:spPr/>
        <p:txBody>
          <a:bodyPr/>
          <a:lstStyle/>
          <a:p>
            <a:r>
              <a:rPr lang="en-US" dirty="0"/>
              <a:t>Targeting postgraduate students and early career researchers – but also beyond</a:t>
            </a:r>
          </a:p>
          <a:p>
            <a:r>
              <a:rPr lang="en-US" dirty="0"/>
              <a:t>Raise awareness about sex/gender issues</a:t>
            </a:r>
          </a:p>
          <a:p>
            <a:r>
              <a:rPr lang="en-US" dirty="0"/>
              <a:t>Complex, multidimensional</a:t>
            </a:r>
          </a:p>
          <a:p>
            <a:r>
              <a:rPr lang="en-US" dirty="0"/>
              <a:t>Contributions from colleagues across different difficulties</a:t>
            </a:r>
          </a:p>
          <a:p>
            <a:r>
              <a:rPr lang="en-US" dirty="0"/>
              <a:t>9 podcasts</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67640016"/>
      </p:ext>
    </p:extLst>
  </p:cSld>
  <p:clrMapOvr>
    <a:masterClrMapping/>
  </p:clrMapOvr>
  <mc:AlternateContent xmlns:mc="http://schemas.openxmlformats.org/markup-compatibility/2006" xmlns:p14="http://schemas.microsoft.com/office/powerpoint/2010/main">
    <mc:Choice Requires="p14">
      <p:transition spd="slow" p14:dur="2000" advTm="69107"/>
    </mc:Choice>
    <mc:Fallback xmlns="">
      <p:transition spd="slow" advTm="69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653E3-4ECF-D94B-815C-DEC2C9662B9B}"/>
              </a:ext>
            </a:extLst>
          </p:cNvPr>
          <p:cNvSpPr>
            <a:spLocks noGrp="1"/>
          </p:cNvSpPr>
          <p:nvPr>
            <p:ph type="title"/>
          </p:nvPr>
        </p:nvSpPr>
        <p:spPr/>
        <p:txBody>
          <a:bodyPr/>
          <a:lstStyle/>
          <a:p>
            <a:r>
              <a:rPr lang="en-US" dirty="0"/>
              <a:t>Podcasts : a rich tapestry</a:t>
            </a:r>
          </a:p>
        </p:txBody>
      </p:sp>
      <p:graphicFrame>
        <p:nvGraphicFramePr>
          <p:cNvPr id="4" name="Content Placeholder 3">
            <a:extLst>
              <a:ext uri="{FF2B5EF4-FFF2-40B4-BE49-F238E27FC236}">
                <a16:creationId xmlns:a16="http://schemas.microsoft.com/office/drawing/2014/main" id="{1155B5CA-AE08-AA4D-9BD5-3932E800BB3B}"/>
              </a:ext>
            </a:extLst>
          </p:cNvPr>
          <p:cNvGraphicFramePr>
            <a:graphicFrameLocks noGrp="1"/>
          </p:cNvGraphicFramePr>
          <p:nvPr>
            <p:ph idx="1"/>
            <p:extLst>
              <p:ext uri="{D42A27DB-BD31-4B8C-83A1-F6EECF244321}">
                <p14:modId xmlns:p14="http://schemas.microsoft.com/office/powerpoint/2010/main" val="3527361024"/>
              </p:ext>
            </p:extLst>
          </p:nvPr>
        </p:nvGraphicFramePr>
        <p:xfrm>
          <a:off x="628650" y="1825625"/>
          <a:ext cx="7886700" cy="38068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Diagram 4">
            <a:extLst>
              <a:ext uri="{FF2B5EF4-FFF2-40B4-BE49-F238E27FC236}">
                <a16:creationId xmlns:a16="http://schemas.microsoft.com/office/drawing/2014/main" id="{72928BDA-554B-B545-A5E7-C6DE36A20D04}"/>
              </a:ext>
            </a:extLst>
          </p:cNvPr>
          <p:cNvGraphicFramePr/>
          <p:nvPr>
            <p:extLst>
              <p:ext uri="{D42A27DB-BD31-4B8C-83A1-F6EECF244321}">
                <p14:modId xmlns:p14="http://schemas.microsoft.com/office/powerpoint/2010/main" val="1863274112"/>
              </p:ext>
            </p:extLst>
          </p:nvPr>
        </p:nvGraphicFramePr>
        <p:xfrm>
          <a:off x="837399" y="1501540"/>
          <a:ext cx="7105330" cy="499133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92611810"/>
      </p:ext>
    </p:extLst>
  </p:cSld>
  <p:clrMapOvr>
    <a:masterClrMapping/>
  </p:clrMapOvr>
  <mc:AlternateContent xmlns:mc="http://schemas.openxmlformats.org/markup-compatibility/2006" xmlns:p14="http://schemas.microsoft.com/office/powerpoint/2010/main">
    <mc:Choice Requires="p14">
      <p:transition spd="slow" p14:dur="2000" advTm="53585"/>
    </mc:Choice>
    <mc:Fallback xmlns="">
      <p:transition spd="slow" advTm="53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898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A2F40-8FF3-BA4F-8E8A-790E234C97B8}"/>
              </a:ext>
            </a:extLst>
          </p:cNvPr>
          <p:cNvSpPr>
            <a:spLocks noGrp="1"/>
          </p:cNvSpPr>
          <p:nvPr>
            <p:ph type="title"/>
          </p:nvPr>
        </p:nvSpPr>
        <p:spPr/>
        <p:txBody>
          <a:bodyPr/>
          <a:lstStyle/>
          <a:p>
            <a:r>
              <a:rPr lang="en-US" dirty="0"/>
              <a:t>PLOTINA module – overlapping themes</a:t>
            </a:r>
          </a:p>
        </p:txBody>
      </p:sp>
      <p:sp>
        <p:nvSpPr>
          <p:cNvPr id="3" name="Content Placeholder 2">
            <a:extLst>
              <a:ext uri="{FF2B5EF4-FFF2-40B4-BE49-F238E27FC236}">
                <a16:creationId xmlns:a16="http://schemas.microsoft.com/office/drawing/2014/main" id="{9C12A1D3-54F5-D54B-8E4F-DF035E128DC4}"/>
              </a:ext>
            </a:extLst>
          </p:cNvPr>
          <p:cNvSpPr>
            <a:spLocks noGrp="1"/>
          </p:cNvSpPr>
          <p:nvPr>
            <p:ph idx="1"/>
          </p:nvPr>
        </p:nvSpPr>
        <p:spPr/>
        <p:txBody>
          <a:bodyPr>
            <a:normAutofit/>
          </a:bodyPr>
          <a:lstStyle/>
          <a:p>
            <a:r>
              <a:rPr lang="en-US" dirty="0"/>
              <a:t>Critique of scientific knowledge as objective</a:t>
            </a:r>
          </a:p>
          <a:p>
            <a:r>
              <a:rPr lang="en-US" dirty="0"/>
              <a:t>Gendered world of science </a:t>
            </a:r>
          </a:p>
          <a:p>
            <a:r>
              <a:rPr lang="en-US" dirty="0"/>
              <a:t>Biases can be found </a:t>
            </a:r>
          </a:p>
          <a:p>
            <a:r>
              <a:rPr lang="en-US" dirty="0"/>
              <a:t>Exclusion of women in science</a:t>
            </a:r>
          </a:p>
          <a:p>
            <a:r>
              <a:rPr lang="en-US" dirty="0"/>
              <a:t>Role models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44679007"/>
      </p:ext>
    </p:extLst>
  </p:cSld>
  <p:clrMapOvr>
    <a:masterClrMapping/>
  </p:clrMapOvr>
  <mc:AlternateContent xmlns:mc="http://schemas.openxmlformats.org/markup-compatibility/2006" xmlns:p14="http://schemas.microsoft.com/office/powerpoint/2010/main">
    <mc:Choice Requires="p14">
      <p:transition spd="slow" p14:dur="2000" advTm="88478"/>
    </mc:Choice>
    <mc:Fallback xmlns="">
      <p:transition spd="slow" advTm="88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4E213-4827-CC48-A18A-A595670E91E2}"/>
              </a:ext>
            </a:extLst>
          </p:cNvPr>
          <p:cNvSpPr>
            <a:spLocks noGrp="1"/>
          </p:cNvSpPr>
          <p:nvPr>
            <p:ph type="title"/>
          </p:nvPr>
        </p:nvSpPr>
        <p:spPr/>
        <p:txBody>
          <a:bodyPr/>
          <a:lstStyle/>
          <a:p>
            <a:r>
              <a:rPr lang="en-US" dirty="0"/>
              <a:t>How it should be used</a:t>
            </a:r>
          </a:p>
        </p:txBody>
      </p:sp>
      <p:sp>
        <p:nvSpPr>
          <p:cNvPr id="3" name="Content Placeholder 2">
            <a:extLst>
              <a:ext uri="{FF2B5EF4-FFF2-40B4-BE49-F238E27FC236}">
                <a16:creationId xmlns:a16="http://schemas.microsoft.com/office/drawing/2014/main" id="{6CA7431E-B5BB-8342-8F04-EC57DC0C4A58}"/>
              </a:ext>
            </a:extLst>
          </p:cNvPr>
          <p:cNvSpPr>
            <a:spLocks noGrp="1"/>
          </p:cNvSpPr>
          <p:nvPr>
            <p:ph idx="1"/>
          </p:nvPr>
        </p:nvSpPr>
        <p:spPr/>
        <p:txBody>
          <a:bodyPr/>
          <a:lstStyle/>
          <a:p>
            <a:r>
              <a:rPr lang="en-US" dirty="0"/>
              <a:t>As online module</a:t>
            </a:r>
          </a:p>
          <a:p>
            <a:r>
              <a:rPr lang="en-US" dirty="0"/>
              <a:t>Part of a lecture/seminar</a:t>
            </a:r>
          </a:p>
          <a:p>
            <a:r>
              <a:rPr lang="en-US" dirty="0"/>
              <a:t>Part of Reading list</a:t>
            </a:r>
          </a:p>
          <a:p>
            <a:r>
              <a:rPr lang="en-US" dirty="0"/>
              <a:t>Credits could be applied</a:t>
            </a:r>
          </a:p>
          <a:p>
            <a:r>
              <a:rPr lang="en-US" dirty="0"/>
              <a:t>Assessment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64319643"/>
      </p:ext>
    </p:extLst>
  </p:cSld>
  <p:clrMapOvr>
    <a:masterClrMapping/>
  </p:clrMapOvr>
  <mc:AlternateContent xmlns:mc="http://schemas.openxmlformats.org/markup-compatibility/2006" xmlns:p14="http://schemas.microsoft.com/office/powerpoint/2010/main">
    <mc:Choice Requires="p14">
      <p:transition spd="slow" p14:dur="2000" advTm="44528"/>
    </mc:Choice>
    <mc:Fallback xmlns="">
      <p:transition spd="slow" advTm="44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39796"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9DFD9-EE41-274A-BF9F-BBD83149384F}"/>
              </a:ext>
            </a:extLst>
          </p:cNvPr>
          <p:cNvSpPr>
            <a:spLocks noGrp="1"/>
          </p:cNvSpPr>
          <p:nvPr>
            <p:ph type="title"/>
          </p:nvPr>
        </p:nvSpPr>
        <p:spPr>
          <a:xfrm>
            <a:off x="317634" y="365126"/>
            <a:ext cx="8383603" cy="1325563"/>
          </a:xfrm>
        </p:spPr>
        <p:txBody>
          <a:bodyPr>
            <a:normAutofit/>
          </a:bodyPr>
          <a:lstStyle/>
          <a:p>
            <a:r>
              <a:rPr lang="en-US" dirty="0"/>
              <a:t>Collective ‘illuminating’ undertaking</a:t>
            </a:r>
          </a:p>
        </p:txBody>
      </p:sp>
      <p:sp>
        <p:nvSpPr>
          <p:cNvPr id="3" name="Content Placeholder 2">
            <a:extLst>
              <a:ext uri="{FF2B5EF4-FFF2-40B4-BE49-F238E27FC236}">
                <a16:creationId xmlns:a16="http://schemas.microsoft.com/office/drawing/2014/main" id="{6F91497B-97DD-DC43-A023-F9D61DE71535}"/>
              </a:ext>
            </a:extLst>
          </p:cNvPr>
          <p:cNvSpPr>
            <a:spLocks noGrp="1"/>
          </p:cNvSpPr>
          <p:nvPr>
            <p:ph idx="1"/>
          </p:nvPr>
        </p:nvSpPr>
        <p:spPr/>
        <p:txBody>
          <a:bodyPr>
            <a:normAutofit/>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dirty="0">
                <a:solidFill>
                  <a:srgbClr val="FF0000"/>
                </a:solidFill>
              </a:rPr>
              <a:t>Thank you to all the contributors</a:t>
            </a:r>
          </a:p>
          <a:p>
            <a:pPr marL="0" indent="0">
              <a:buNone/>
            </a:pPr>
            <a:endParaRPr lang="en-US" dirty="0"/>
          </a:p>
        </p:txBody>
      </p:sp>
      <p:pic>
        <p:nvPicPr>
          <p:cNvPr id="6" name="Picture 5" descr="A picture containing table, indoor, sitting, desk&#10;&#10;Description automatically generated">
            <a:extLst>
              <a:ext uri="{FF2B5EF4-FFF2-40B4-BE49-F238E27FC236}">
                <a16:creationId xmlns:a16="http://schemas.microsoft.com/office/drawing/2014/main" id="{2F6869A7-10E8-4E45-BD5B-D52FFB9A14D6}"/>
              </a:ext>
            </a:extLst>
          </p:cNvPr>
          <p:cNvPicPr>
            <a:picLocks noChangeAspect="1"/>
          </p:cNvPicPr>
          <p:nvPr/>
        </p:nvPicPr>
        <p:blipFill>
          <a:blip r:embed="rId5" cstate="email">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098261" y="1825625"/>
            <a:ext cx="4175958" cy="2004460"/>
          </a:xfrm>
          <a:prstGeom prst="rect">
            <a:avLst/>
          </a:prstGeom>
        </p:spPr>
      </p:pic>
      <p:sp>
        <p:nvSpPr>
          <p:cNvPr id="7" name="TextBox 6">
            <a:extLst>
              <a:ext uri="{FF2B5EF4-FFF2-40B4-BE49-F238E27FC236}">
                <a16:creationId xmlns:a16="http://schemas.microsoft.com/office/drawing/2014/main" id="{869A65D0-4F7D-FB4A-A4B9-0AC6B9B3ACC5}"/>
              </a:ext>
            </a:extLst>
          </p:cNvPr>
          <p:cNvSpPr txBox="1"/>
          <p:nvPr/>
        </p:nvSpPr>
        <p:spPr>
          <a:xfrm>
            <a:off x="2098261" y="3849605"/>
            <a:ext cx="3551768" cy="230832"/>
          </a:xfrm>
          <a:prstGeom prst="rect">
            <a:avLst/>
          </a:prstGeom>
          <a:noFill/>
        </p:spPr>
        <p:txBody>
          <a:bodyPr wrap="square" rtlCol="0">
            <a:spAutoFit/>
          </a:bodyPr>
          <a:lstStyle/>
          <a:p>
            <a:r>
              <a:rPr lang="en-US" sz="900" dirty="0">
                <a:hlinkClick r:id="rId6" tooltip="http://electronics.stackexchange.com/questions/190880/dim-a-regular-light-bulb"/>
              </a:rPr>
              <a:t>This Photo</a:t>
            </a:r>
            <a:r>
              <a:rPr lang="en-US" sz="900" dirty="0"/>
              <a:t> by Unknown Author is licensed under </a:t>
            </a:r>
            <a:r>
              <a:rPr lang="en-US" sz="900" dirty="0">
                <a:hlinkClick r:id="rId7" tooltip="https://creativecommons.org/licenses/by-sa/3.0/"/>
              </a:rPr>
              <a:t>CC BY-SA</a:t>
            </a:r>
            <a:endParaRPr lang="en-US" sz="9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96069320"/>
      </p:ext>
    </p:extLst>
  </p:cSld>
  <p:clrMapOvr>
    <a:masterClrMapping/>
  </p:clrMapOvr>
  <mc:AlternateContent xmlns:mc="http://schemas.openxmlformats.org/markup-compatibility/2006" xmlns:p14="http://schemas.microsoft.com/office/powerpoint/2010/main">
    <mc:Choice Requires="p14">
      <p:transition spd="slow" p14:dur="2000" advTm="23264"/>
    </mc:Choice>
    <mc:Fallback xmlns="">
      <p:transition spd="slow" advTm="23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marL="0" indent="0" algn="ctr">
              <a:buNone/>
            </a:pPr>
            <a:r>
              <a:rPr lang="en-US" dirty="0"/>
              <a:t>THANK YOU!</a:t>
            </a:r>
          </a:p>
          <a:p>
            <a:pPr marL="0" indent="0">
              <a:buNone/>
            </a:pPr>
            <a:endParaRPr lang="en-US" dirty="0"/>
          </a:p>
          <a:p>
            <a:pPr marL="0" indent="0">
              <a:buNone/>
            </a:pPr>
            <a:r>
              <a:rPr lang="en-US" dirty="0"/>
              <a:t>More info on PLOTINA:</a:t>
            </a:r>
          </a:p>
          <a:p>
            <a:pPr marL="0" indent="0">
              <a:buNone/>
            </a:pPr>
            <a:r>
              <a:rPr lang="en-US" dirty="0">
                <a:hlinkClick r:id="rId5"/>
              </a:rPr>
              <a:t>http://www.plotina.eu</a:t>
            </a:r>
            <a:endParaRPr lang="en-US" dirty="0"/>
          </a:p>
          <a:p>
            <a:pPr marL="0" indent="0">
              <a:buNone/>
            </a:pPr>
            <a:endParaRPr lang="en-US" dirty="0"/>
          </a:p>
          <a:p>
            <a:pPr marL="0" indent="0">
              <a:buNone/>
            </a:pPr>
            <a:r>
              <a:rPr lang="en-US" dirty="0"/>
              <a:t>Email: </a:t>
            </a:r>
            <a:r>
              <a:rPr lang="en-US" dirty="0">
                <a:hlinkClick r:id="rId6"/>
              </a:rPr>
              <a:t>Charikleia.Tzanakou@warwick.ac.uk</a:t>
            </a:r>
            <a:endParaRPr lang="en-US" dirty="0"/>
          </a:p>
          <a:p>
            <a:pPr marL="0" indent="0">
              <a:buNone/>
            </a:pPr>
            <a:endParaRPr lang="en-US" dirty="0"/>
          </a:p>
          <a:p>
            <a:pPr marL="0" indent="0">
              <a:buNone/>
            </a:pPr>
            <a:r>
              <a:rPr lang="en-US" dirty="0"/>
              <a:t>Twitter:</a:t>
            </a:r>
            <a:r>
              <a:rPr lang="en-GB" dirty="0"/>
              <a:t>@</a:t>
            </a:r>
            <a:r>
              <a:rPr lang="en-GB" dirty="0" err="1"/>
              <a:t>ctzanakou</a:t>
            </a:r>
            <a:r>
              <a:rPr lang="en-GB" dirty="0"/>
              <a:t> </a:t>
            </a:r>
          </a:p>
          <a:p>
            <a:pPr marL="0" indent="0">
              <a:buNone/>
            </a:pPr>
            <a:r>
              <a:rPr lang="en-GB" dirty="0"/>
              <a:t>Tweet if you have found this useful </a:t>
            </a:r>
            <a:r>
              <a:rPr lang="en-GB" dirty="0">
                <a:sym typeface="Wingdings" pitchFamily="2" charset="2"/>
              </a:rPr>
              <a:t></a:t>
            </a:r>
            <a:endParaRPr lang="en-GB" dirty="0"/>
          </a:p>
          <a:p>
            <a:pPr marL="0" indent="0">
              <a:buNone/>
            </a:pPr>
            <a:endParaRPr lang="en-US" dirty="0"/>
          </a:p>
          <a:p>
            <a:pPr marL="0" indent="0">
              <a:buNone/>
            </a:pP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59318644"/>
      </p:ext>
    </p:extLst>
  </p:cSld>
  <p:clrMapOvr>
    <a:masterClrMapping/>
  </p:clrMapOvr>
  <mc:AlternateContent xmlns:mc="http://schemas.openxmlformats.org/markup-compatibility/2006" xmlns:p14="http://schemas.microsoft.com/office/powerpoint/2010/main">
    <mc:Choice Requires="p14">
      <p:transition spd="slow" p14:dur="2000" advTm="16702"/>
    </mc:Choice>
    <mc:Fallback xmlns="">
      <p:transition spd="slow" advTm="16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1701 PLOTINA ">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1701 PLOTINA .thmx</Template>
  <TotalTime>29732</TotalTime>
  <Words>1098</Words>
  <Application>Microsoft Office PowerPoint</Application>
  <PresentationFormat>On-screen Show (4:3)</PresentationFormat>
  <Paragraphs>104</Paragraphs>
  <Slides>9</Slides>
  <Notes>9</Notes>
  <HiddenSlides>0</HiddenSlides>
  <MMClips>9</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9</vt:i4>
      </vt:variant>
    </vt:vector>
  </HeadingPairs>
  <TitlesOfParts>
    <vt:vector size="17" baseType="lpstr">
      <vt:lpstr>Arial</vt:lpstr>
      <vt:lpstr>Calibri</vt:lpstr>
      <vt:lpstr>Calibri Light</vt:lpstr>
      <vt:lpstr>Times New Roman</vt:lpstr>
      <vt:lpstr>1701 PLOTINA </vt:lpstr>
      <vt:lpstr>1_Custom Design</vt:lpstr>
      <vt:lpstr>Custom Design</vt:lpstr>
      <vt:lpstr>Thème Office</vt:lpstr>
      <vt:lpstr>Introduction to PLOTINA Online module: looking at sex/gender from multi-disciplinary lenses</vt:lpstr>
      <vt:lpstr>What is PLOTINA?</vt:lpstr>
      <vt:lpstr>Three overall objectives </vt:lpstr>
      <vt:lpstr>PLOTINA Module</vt:lpstr>
      <vt:lpstr>Podcasts : a rich tapestry</vt:lpstr>
      <vt:lpstr>PLOTINA module – overlapping themes</vt:lpstr>
      <vt:lpstr>How it should be used</vt:lpstr>
      <vt:lpstr>Collective ‘illuminating’ undertaking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Unravelling gender equality in UK academia</dc:title>
  <dc:creator>Charoula Tzanakou</dc:creator>
  <cp:lastModifiedBy>Efthymiadou, Christina</cp:lastModifiedBy>
  <cp:revision>96</cp:revision>
  <dcterms:created xsi:type="dcterms:W3CDTF">2017-01-25T10:23:03Z</dcterms:created>
  <dcterms:modified xsi:type="dcterms:W3CDTF">2020-01-24T21:16:16Z</dcterms:modified>
</cp:coreProperties>
</file>