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84" r:id="rId2"/>
    <p:sldMasterId id="2147483672" r:id="rId3"/>
  </p:sldMasterIdLst>
  <p:notesMasterIdLst>
    <p:notesMasterId r:id="rId5"/>
  </p:notesMasterIdLst>
  <p:handoutMasterIdLst>
    <p:handoutMasterId r:id="rId6"/>
  </p:handoutMasterIdLst>
  <p:sldIdLst>
    <p:sldId id="258" r:id="rId4"/>
  </p:sldIdLst>
  <p:sldSz cx="21383625" cy="30275213"/>
  <p:notesSz cx="6858000" cy="9144000"/>
  <p:defaultTextStyle>
    <a:defPPr>
      <a:defRPr lang="fr-FR"/>
    </a:defPPr>
    <a:lvl1pPr marL="0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1pPr>
    <a:lvl2pPr marL="1239789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2pPr>
    <a:lvl3pPr marL="2479578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3pPr>
    <a:lvl4pPr marL="3719368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4pPr>
    <a:lvl5pPr marL="4959157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5pPr>
    <a:lvl6pPr marL="6198946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6pPr>
    <a:lvl7pPr marL="7438735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7pPr>
    <a:lvl8pPr marL="8678525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8pPr>
    <a:lvl9pPr marL="9918314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535">
          <p15:clr>
            <a:srgbClr val="A4A3A4"/>
          </p15:clr>
        </p15:guide>
        <p15:guide id="2" pos="67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8"/>
    <p:restoredTop sz="86430"/>
  </p:normalViewPr>
  <p:slideViewPr>
    <p:cSldViewPr snapToGrid="0" snapToObjects="1">
      <p:cViewPr varScale="1">
        <p:scale>
          <a:sx n="20" d="100"/>
          <a:sy n="20" d="100"/>
        </p:scale>
        <p:origin x="-2136" y="-114"/>
      </p:cViewPr>
      <p:guideLst>
        <p:guide orient="horz" pos="9535"/>
        <p:guide pos="67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20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9BD9C-74C2-C04E-8722-071094195EBF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82632-3D82-5640-9E24-2C80833790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055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iburuaren leku-mar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u-ES"/>
          </a:p>
        </p:txBody>
      </p:sp>
      <p:sp>
        <p:nvSpPr>
          <p:cNvPr id="3" name="Dataren leku-mark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E7FA7-8D8A-4E4A-A050-9CB0F4008A40}" type="datetimeFigureOut">
              <a:rPr lang="eu-ES" smtClean="0"/>
              <a:t>2019/10/17</a:t>
            </a:fld>
            <a:endParaRPr lang="eu-ES"/>
          </a:p>
        </p:txBody>
      </p:sp>
      <p:sp>
        <p:nvSpPr>
          <p:cNvPr id="4" name="Diapositibaren irudiaren leku-marka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u-ES"/>
          </a:p>
        </p:txBody>
      </p:sp>
      <p:sp>
        <p:nvSpPr>
          <p:cNvPr id="5" name="Oharren leku-mar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u-ES" smtClean="0"/>
              <a:t>Egin klik testu maisuaren estiloak aldatzeko</a:t>
            </a:r>
          </a:p>
          <a:p>
            <a:pPr lvl="1"/>
            <a:r>
              <a:rPr lang="eu-ES" smtClean="0"/>
              <a:t>Bigarren maila</a:t>
            </a:r>
          </a:p>
          <a:p>
            <a:pPr lvl="2"/>
            <a:r>
              <a:rPr lang="eu-ES" smtClean="0"/>
              <a:t>Hirugarren maila</a:t>
            </a:r>
          </a:p>
          <a:p>
            <a:pPr lvl="3"/>
            <a:r>
              <a:rPr lang="eu-ES" smtClean="0"/>
              <a:t>Laugarren maila</a:t>
            </a:r>
          </a:p>
          <a:p>
            <a:pPr lvl="4"/>
            <a:r>
              <a:rPr lang="eu-ES" smtClean="0"/>
              <a:t>Bosgarren maila</a:t>
            </a:r>
            <a:endParaRPr lang="eu-ES"/>
          </a:p>
        </p:txBody>
      </p:sp>
      <p:sp>
        <p:nvSpPr>
          <p:cNvPr id="6" name="Orri-oinaren leku-mark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u-ES"/>
          </a:p>
        </p:txBody>
      </p:sp>
      <p:sp>
        <p:nvSpPr>
          <p:cNvPr id="7" name="Diapositibaren zenbakiaren leku-mark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134DA-9E9F-47A6-8E93-4B3E5269765E}" type="slidenum">
              <a:rPr lang="eu-ES" smtClean="0"/>
              <a:t>‹#›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3784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8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3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52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58987" y="18027483"/>
            <a:ext cx="18443377" cy="6622701"/>
          </a:xfrm>
        </p:spPr>
        <p:txBody>
          <a:bodyPr/>
          <a:lstStyle>
            <a:lvl1pPr marL="0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1pPr>
            <a:lvl2pPr marL="801883" indent="0">
              <a:buNone/>
              <a:defRPr sz="3508">
                <a:solidFill>
                  <a:schemeClr val="tx1">
                    <a:tint val="75000"/>
                  </a:schemeClr>
                </a:solidFill>
              </a:defRPr>
            </a:lvl2pPr>
            <a:lvl3pPr marL="1603766" indent="0">
              <a:buNone/>
              <a:defRPr sz="3157">
                <a:solidFill>
                  <a:schemeClr val="tx1">
                    <a:tint val="75000"/>
                  </a:schemeClr>
                </a:solidFill>
              </a:defRPr>
            </a:lvl3pPr>
            <a:lvl4pPr marL="2405649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4pPr>
            <a:lvl5pPr marL="3207532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5pPr>
            <a:lvl6pPr marL="400941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6pPr>
            <a:lvl7pPr marL="4811298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7pPr>
            <a:lvl8pPr marL="5613182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8pPr>
            <a:lvl9pPr marL="641506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70124" y="11134875"/>
            <a:ext cx="18443377" cy="634686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30" y="-2384882"/>
            <a:ext cx="6537166" cy="164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46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0124" y="5251631"/>
            <a:ext cx="18443377" cy="194838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0125" y="1360329"/>
            <a:ext cx="4181072" cy="22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42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70124" y="6269763"/>
            <a:ext cx="9088041" cy="1850868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825460" y="6269763"/>
            <a:ext cx="9088041" cy="1850868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0125" y="1360329"/>
            <a:ext cx="4181072" cy="22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0125" y="1360329"/>
            <a:ext cx="4181072" cy="221238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70124" y="4360652"/>
            <a:ext cx="18443377" cy="634686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470124" y="11495460"/>
            <a:ext cx="18443377" cy="1486399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9303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0125" y="1360329"/>
            <a:ext cx="4181072" cy="2212382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6272784" y="28492704"/>
            <a:ext cx="184731" cy="84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4242816" y="28492704"/>
            <a:ext cx="184731" cy="84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1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73350" y="4954588"/>
            <a:ext cx="16036925" cy="10541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73350" y="15901988"/>
            <a:ext cx="16036925" cy="7308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548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368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8913" y="7548563"/>
            <a:ext cx="18443575" cy="125936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58913" y="20261263"/>
            <a:ext cx="18443575" cy="66214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4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494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70025" y="8059738"/>
            <a:ext cx="9145588" cy="192087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768013" y="8059738"/>
            <a:ext cx="9145587" cy="192087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105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3200" y="1611313"/>
            <a:ext cx="18443575" cy="5853112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73200" y="7421563"/>
            <a:ext cx="9045575" cy="3636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473200" y="11058525"/>
            <a:ext cx="9045575" cy="16265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0825163" y="7421563"/>
            <a:ext cx="9091612" cy="3636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10825163" y="11058525"/>
            <a:ext cx="9091612" cy="16265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63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12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99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3200" y="2017713"/>
            <a:ext cx="6896100" cy="70643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91613" y="4359275"/>
            <a:ext cx="10825162" cy="21515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73200" y="9082088"/>
            <a:ext cx="6896100" cy="1682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3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3200" y="2017713"/>
            <a:ext cx="6896100" cy="70643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9091613" y="4359275"/>
            <a:ext cx="10825162" cy="21515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73200" y="9082088"/>
            <a:ext cx="6896100" cy="1682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79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746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5303500" y="1611313"/>
            <a:ext cx="4610100" cy="2565717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470025" y="1611313"/>
            <a:ext cx="13681075" cy="256571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48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73350" y="4954588"/>
            <a:ext cx="16036925" cy="10541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73350" y="15901988"/>
            <a:ext cx="16036925" cy="7308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8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94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8913" y="7548563"/>
            <a:ext cx="18443575" cy="125936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58913" y="20261263"/>
            <a:ext cx="18443575" cy="66214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817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70025" y="8059738"/>
            <a:ext cx="9145588" cy="192087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768013" y="8059738"/>
            <a:ext cx="9145587" cy="192087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387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3200" y="1611313"/>
            <a:ext cx="18443575" cy="5853112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73200" y="7421563"/>
            <a:ext cx="9045575" cy="3636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473200" y="11058525"/>
            <a:ext cx="9045575" cy="16265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0825163" y="7421563"/>
            <a:ext cx="9091612" cy="3636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10825163" y="11058525"/>
            <a:ext cx="9091612" cy="16265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323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99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903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3200" y="2017713"/>
            <a:ext cx="6896100" cy="70643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91613" y="4359275"/>
            <a:ext cx="10825162" cy="21515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73200" y="9082088"/>
            <a:ext cx="6896100" cy="1682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91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3200" y="2017713"/>
            <a:ext cx="6896100" cy="70643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9091613" y="4359275"/>
            <a:ext cx="10825162" cy="21515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73200" y="9082088"/>
            <a:ext cx="6896100" cy="1682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66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471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5303500" y="1611313"/>
            <a:ext cx="4610100" cy="2565717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470025" y="1611313"/>
            <a:ext cx="13681075" cy="256571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58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2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2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6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0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4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923" y="783765"/>
            <a:ext cx="12246198" cy="2785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0362"/>
            <a:ext cx="21383625" cy="15394849"/>
          </a:xfrm>
          <a:prstGeom prst="rect">
            <a:avLst/>
          </a:prstGeom>
        </p:spPr>
      </p:pic>
      <p:sp>
        <p:nvSpPr>
          <p:cNvPr id="8" name="ZoneTexte 6"/>
          <p:cNvSpPr txBox="1"/>
          <p:nvPr userDrawn="1"/>
        </p:nvSpPr>
        <p:spPr>
          <a:xfrm>
            <a:off x="4994657" y="28752283"/>
            <a:ext cx="8530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1603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kern="1200" noProof="0" dirty="0" err="1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PLOTINA</a:t>
            </a:r>
            <a:r>
              <a:rPr lang="en-GB" sz="2000" b="0" i="0" kern="1200" noProof="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GB" sz="2000" b="0" i="0" kern="1200" baseline="0" noProof="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has </a:t>
            </a:r>
            <a:r>
              <a:rPr lang="en-GB" sz="2000" b="0" i="0" kern="1200" baseline="0" noProof="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received funding from the European Union’s Horizon 2020 research and innovation programme under grant agreement </a:t>
            </a:r>
            <a:r>
              <a:rPr lang="en-GB" sz="2000" b="0" i="0" kern="1200" noProof="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(G.A NO 666008)</a:t>
            </a:r>
            <a:r>
              <a:rPr lang="en-GB" sz="2000" b="0" i="0" kern="1200" baseline="0" noProof="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. </a:t>
            </a:r>
          </a:p>
          <a:p>
            <a:pPr marL="0" marR="0" indent="0" algn="l" defTabSz="1603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kern="1200" noProof="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The views and opinions expressed in this poster are the sole responsibility of the author and do not necessarily reflect the views of the European Commission.</a:t>
            </a:r>
            <a:endParaRPr lang="en-GB" sz="2000" b="0" i="0" noProof="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9" name="Image 5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2" y="28939816"/>
            <a:ext cx="4469502" cy="98773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85216" y="-990894"/>
            <a:ext cx="6866656" cy="68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7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50" r:id="rId13"/>
    <p:sldLayoutId id="2147483652" r:id="rId14"/>
    <p:sldLayoutId id="2147483653" r:id="rId15"/>
    <p:sldLayoutId id="2147483654" r:id="rId16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70025" y="1611313"/>
            <a:ext cx="18443575" cy="585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70025" y="8059738"/>
            <a:ext cx="18443575" cy="19208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470025" y="28060650"/>
            <a:ext cx="4811713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CFEC-C49B-6944-991D-C877BE0A3C13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7083425" y="28060650"/>
            <a:ext cx="7216775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5101888" y="28060650"/>
            <a:ext cx="4811712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8EC70-1453-E64C-9A1A-496DE2509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1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70025" y="1611313"/>
            <a:ext cx="18443575" cy="585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70025" y="8059738"/>
            <a:ext cx="18443575" cy="19208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470025" y="28060650"/>
            <a:ext cx="4811713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FFF38-0703-B748-8576-902D0C35618E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7083425" y="28060650"/>
            <a:ext cx="7216775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5101888" y="28060650"/>
            <a:ext cx="4811712" cy="161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E9DD1-B665-BA4E-9774-CEFB3CF5D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94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6458202" y="1156669"/>
            <a:ext cx="7453938" cy="2304288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Poster Title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40306" y="25454558"/>
            <a:ext cx="97238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Name of the Institution (Project, University etc.)</a:t>
            </a:r>
          </a:p>
          <a:p>
            <a:r>
              <a:rPr lang="en-GB" sz="4000" dirty="0"/>
              <a:t>Name of Authors – Mail contacts</a:t>
            </a:r>
          </a:p>
          <a:p>
            <a:endParaRPr lang="en-GB" sz="4000" dirty="0"/>
          </a:p>
        </p:txBody>
      </p:sp>
      <p:sp>
        <p:nvSpPr>
          <p:cNvPr id="2" name="Rettangolo 1"/>
          <p:cNvSpPr/>
          <p:nvPr/>
        </p:nvSpPr>
        <p:spPr>
          <a:xfrm>
            <a:off x="12776200" y="25454558"/>
            <a:ext cx="8204200" cy="26378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4986243" y="26057671"/>
            <a:ext cx="3784113" cy="1594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LOGO OF THE </a:t>
            </a:r>
          </a:p>
          <a:p>
            <a:r>
              <a:rPr lang="it-IT" dirty="0"/>
              <a:t>INSTITUTION</a:t>
            </a:r>
          </a:p>
        </p:txBody>
      </p:sp>
      <p:pic>
        <p:nvPicPr>
          <p:cNvPr id="6" name="Irudia 2">
            <a:extLst>
              <a:ext uri="{FF2B5EF4-FFF2-40B4-BE49-F238E27FC236}">
                <a16:creationId xmlns:a16="http://schemas.microsoft.com/office/drawing/2014/main" xmlns="" id="{804982BB-1CCB-44B6-8FB8-194BEA472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973" y="724957"/>
            <a:ext cx="6525427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750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ko ga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22</Words>
  <Application>Microsoft Office PowerPoint</Application>
  <PresentationFormat>Pertsonalizatua</PresentationFormat>
  <Paragraphs>5</Paragraphs>
  <Slides>1</Slides>
  <Notes>0</Notes>
  <HiddenSlides>0</HiddenSlides>
  <MMClips>0</MMClips>
  <ScaleCrop>false</ScaleCrop>
  <HeadingPairs>
    <vt:vector size="4" baseType="variant">
      <vt:variant>
        <vt:lpstr>Gaia</vt:lpstr>
      </vt:variant>
      <vt:variant>
        <vt:i4>3</vt:i4>
      </vt:variant>
      <vt:variant>
        <vt:lpstr>Diapositiben tituluak</vt:lpstr>
      </vt:variant>
      <vt:variant>
        <vt:i4>1</vt:i4>
      </vt:variant>
    </vt:vector>
  </HeadingPairs>
  <TitlesOfParts>
    <vt:vector size="4" baseType="lpstr">
      <vt:lpstr>Thème Office</vt:lpstr>
      <vt:lpstr>1_Personalizza struttura</vt:lpstr>
      <vt:lpstr>Personalizza struttura</vt:lpstr>
      <vt:lpstr>Poster Title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Oihane Lakar Iraizoz</cp:lastModifiedBy>
  <cp:revision>64</cp:revision>
  <dcterms:created xsi:type="dcterms:W3CDTF">2016-05-09T09:27:48Z</dcterms:created>
  <dcterms:modified xsi:type="dcterms:W3CDTF">2019-10-17T07:13:39Z</dcterms:modified>
</cp:coreProperties>
</file>